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46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37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6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13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84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6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18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3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90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30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41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78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707C7-B998-4E6C-80D2-1777BA96B11B}" type="datetimeFigureOut">
              <a:rPr lang="zh-TW" altLang="en-US" smtClean="0"/>
              <a:t>2022/6/15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46CE-677D-4697-A020-84FE2FEE1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93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4">
                <a:lumMod val="20000"/>
                <a:lumOff val="80000"/>
              </a:schemeClr>
            </a:gs>
            <a:gs pos="35000">
              <a:srgbClr val="FFF1C5"/>
            </a:gs>
            <a:gs pos="72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30089" y="5498306"/>
            <a:ext cx="9524997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zh-TW" altLang="en-US" sz="6600" b="1" kern="100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學習目標</a:t>
            </a:r>
          </a:p>
        </p:txBody>
      </p:sp>
      <p:sp>
        <p:nvSpPr>
          <p:cNvPr id="5" name="矩形 4"/>
          <p:cNvSpPr/>
          <p:nvPr/>
        </p:nvSpPr>
        <p:spPr>
          <a:xfrm>
            <a:off x="1230089" y="852222"/>
            <a:ext cx="2654423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600"/>
              </a:spcAft>
            </a:pPr>
            <a:r>
              <a:rPr lang="en-US" altLang="zh-TW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110</a:t>
            </a:r>
            <a:r>
              <a:rPr lang="zh-TW" altLang="en-US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年度醫學專業領域個人自主學習成果發表</a:t>
            </a:r>
            <a:endParaRPr lang="en-US" altLang="zh-TW" sz="7200" b="1" kern="1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crosoft JhengHei" panose="020B0604030504040204" pitchFamily="34" charset="-120"/>
            </a:endParaRPr>
          </a:p>
          <a:p>
            <a:pPr algn="ctr">
              <a:spcAft>
                <a:spcPts val="3600"/>
              </a:spcAft>
            </a:pPr>
            <a:r>
              <a:rPr lang="zh-TW" altLang="en-US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主題</a:t>
            </a:r>
            <a:r>
              <a:rPr lang="en-US" altLang="zh-TW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: (</a:t>
            </a:r>
            <a:r>
              <a:rPr lang="zh-TW" altLang="en-US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例</a:t>
            </a:r>
            <a:r>
              <a:rPr lang="en-US" altLang="zh-TW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:</a:t>
            </a:r>
            <a:r>
              <a:rPr lang="zh-TW" altLang="en-US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以</a:t>
            </a:r>
            <a:r>
              <a:rPr lang="en-US" altLang="zh-TW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OO</a:t>
            </a:r>
            <a:r>
              <a:rPr lang="zh-TW" altLang="en-US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科為主題之臨床論文寫作</a:t>
            </a:r>
            <a:r>
              <a:rPr lang="en-US" altLang="zh-TW" sz="72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crosoft JhengHei" panose="020B0604030504040204" pitchFamily="34" charset="-120"/>
              </a:rPr>
              <a:t>)</a:t>
            </a:r>
          </a:p>
          <a:p>
            <a:pPr algn="ctr">
              <a:spcAft>
                <a:spcPts val="3600"/>
              </a:spcAft>
            </a:pPr>
            <a:r>
              <a:rPr lang="zh-TW" altLang="zh-TW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作者姓名 </a:t>
            </a:r>
            <a:r>
              <a:rPr lang="en-US" altLang="zh-TW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: OOO                            </a:t>
            </a:r>
            <a:r>
              <a:rPr lang="zh-TW" altLang="en-US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員工代號</a:t>
            </a:r>
            <a:r>
              <a:rPr lang="en-US" altLang="zh-TW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:</a:t>
            </a:r>
            <a:r>
              <a:rPr lang="en-US" altLang="zh-TW" sz="4000" kern="100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oooooo</a:t>
            </a:r>
            <a:r>
              <a:rPr lang="en-US" altLang="zh-TW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                     </a:t>
            </a:r>
            <a:r>
              <a:rPr lang="zh-TW" altLang="en-US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指導老師 </a:t>
            </a:r>
            <a:r>
              <a:rPr lang="en-US" altLang="zh-TW" sz="4000" kern="100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: OOO</a:t>
            </a:r>
            <a:endParaRPr lang="en-US" altLang="zh-TW" sz="4000" kern="100" dirty="0">
              <a:solidFill>
                <a:srgbClr val="0000FF"/>
              </a:solidFill>
              <a:latin typeface="Times New Roman" panose="02020603050405020304" pitchFamily="18" charset="0"/>
              <a:ea typeface="Microsoft JhengHei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5245FDB-835A-C643-B68D-36C8E1360FBD}"/>
              </a:ext>
            </a:extLst>
          </p:cNvPr>
          <p:cNvSpPr txBox="1"/>
          <p:nvPr/>
        </p:nvSpPr>
        <p:spPr>
          <a:xfrm>
            <a:off x="1230089" y="6775225"/>
            <a:ext cx="12181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Please insert your content here</a:t>
            </a:r>
            <a:endParaRPr kumimoji="1" lang="zh-TW" altLang="en-US" sz="60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C90278C-FD29-B745-8BB4-4D8FE572563C}"/>
              </a:ext>
            </a:extLst>
          </p:cNvPr>
          <p:cNvSpPr txBox="1"/>
          <p:nvPr/>
        </p:nvSpPr>
        <p:spPr>
          <a:xfrm>
            <a:off x="14412686" y="5498306"/>
            <a:ext cx="95896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zh-TW" altLang="en-US" sz="6600" b="1" kern="100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成果說明與發表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57C89BC-1483-DB40-B340-5EF2F2B09058}"/>
              </a:ext>
            </a:extLst>
          </p:cNvPr>
          <p:cNvSpPr txBox="1"/>
          <p:nvPr/>
        </p:nvSpPr>
        <p:spPr>
          <a:xfrm>
            <a:off x="1230089" y="19535436"/>
            <a:ext cx="9524997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zh-TW" altLang="en-US" sz="6600" b="1" kern="100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自主學習時間表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4164B74-FD37-DF4F-ACA9-80710E5FDDC1}"/>
              </a:ext>
            </a:extLst>
          </p:cNvPr>
          <p:cNvSpPr txBox="1"/>
          <p:nvPr/>
        </p:nvSpPr>
        <p:spPr>
          <a:xfrm>
            <a:off x="17369968" y="19667476"/>
            <a:ext cx="9524997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zh-TW" altLang="en-US" sz="6600" b="1" kern="100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心得與反思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7EBF1C2-CF48-AB40-9C41-CC8BA3688A47}"/>
              </a:ext>
            </a:extLst>
          </p:cNvPr>
          <p:cNvSpPr txBox="1"/>
          <p:nvPr/>
        </p:nvSpPr>
        <p:spPr>
          <a:xfrm>
            <a:off x="1230089" y="20756778"/>
            <a:ext cx="12181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latin typeface="Times New Roman" panose="02020603050405020304" pitchFamily="18" charset="0"/>
              </a:rPr>
              <a:t>Please insert your content here</a:t>
            </a:r>
            <a:endParaRPr kumimoji="1" lang="zh-TW" altLang="en-US" sz="6000" dirty="0">
              <a:latin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509F4C9-D494-944C-B1EF-05AF698E017C}"/>
              </a:ext>
            </a:extLst>
          </p:cNvPr>
          <p:cNvSpPr txBox="1"/>
          <p:nvPr/>
        </p:nvSpPr>
        <p:spPr>
          <a:xfrm>
            <a:off x="17369968" y="20875101"/>
            <a:ext cx="12964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Please insert your content here</a:t>
            </a:r>
            <a:endParaRPr kumimoji="1" lang="zh-TW" altLang="en-US" sz="60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369968" y="30281813"/>
            <a:ext cx="10007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zh-TW" altLang="en-US" sz="6600" b="1" kern="100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未來期許與目標規劃 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509F4C9-D494-944C-B1EF-05AF698E017C}"/>
              </a:ext>
            </a:extLst>
          </p:cNvPr>
          <p:cNvSpPr txBox="1"/>
          <p:nvPr/>
        </p:nvSpPr>
        <p:spPr>
          <a:xfrm>
            <a:off x="17369968" y="31865520"/>
            <a:ext cx="1000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latin typeface="Times New Roman" panose="02020603050405020304" pitchFamily="18" charset="0"/>
              </a:rPr>
              <a:t>Please insert your content here</a:t>
            </a:r>
            <a:endParaRPr kumimoji="1" lang="zh-TW" altLang="en-US" sz="6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98045"/>
              </p:ext>
            </p:extLst>
          </p:nvPr>
        </p:nvGraphicFramePr>
        <p:xfrm>
          <a:off x="1230088" y="22777094"/>
          <a:ext cx="15533912" cy="232477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48312">
                  <a:extLst>
                    <a:ext uri="{9D8B030D-6E8A-4147-A177-3AD203B41FA5}">
                      <a16:colId xmlns:a16="http://schemas.microsoft.com/office/drawing/2014/main" val="140523228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43993533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159370737"/>
                    </a:ext>
                  </a:extLst>
                </a:gridCol>
              </a:tblGrid>
              <a:tr h="1788285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月份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計畫目標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階段性成果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063799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110-08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56384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110-09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299339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110-10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49380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110-11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66956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110-12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286142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111-01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199601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111-02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213750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111-03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787593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111-04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083781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111-05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875759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111-06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013923"/>
                  </a:ext>
                </a:extLst>
              </a:tr>
              <a:tr h="1788285">
                <a:tc>
                  <a:txBody>
                    <a:bodyPr/>
                    <a:lstStyle/>
                    <a:p>
                      <a:r>
                        <a:rPr lang="en-US" altLang="zh-TW" sz="8000" baseline="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</a:rPr>
                        <a:t>111-07</a:t>
                      </a:r>
                      <a:endParaRPr lang="zh-TW" altLang="en-US" sz="8000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07246"/>
                  </a:ext>
                </a:extLst>
              </a:tr>
            </a:tbl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14363699" y="7712555"/>
            <a:ext cx="8801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ea typeface="微軟正黑體" panose="020B0604030504040204" pitchFamily="34" charset="-120"/>
              </a:rPr>
              <a:t>照片或文字</a:t>
            </a:r>
            <a:r>
              <a:rPr lang="en-US" altLang="zh-TW" sz="6000" dirty="0">
                <a:ea typeface="微軟正黑體" panose="020B0604030504040204" pitchFamily="34" charset="-120"/>
              </a:rPr>
              <a:t>)</a:t>
            </a:r>
            <a:endParaRPr lang="zh-TW" altLang="en-US" sz="6000" dirty="0"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5245FDB-835A-C643-B68D-36C8E1360FBD}"/>
              </a:ext>
            </a:extLst>
          </p:cNvPr>
          <p:cNvSpPr txBox="1"/>
          <p:nvPr/>
        </p:nvSpPr>
        <p:spPr>
          <a:xfrm>
            <a:off x="14363698" y="6746775"/>
            <a:ext cx="12181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latin typeface="Times New Roman" panose="02020603050405020304" pitchFamily="18" charset="0"/>
              </a:rPr>
              <a:t>Please insert your content here</a:t>
            </a:r>
            <a:endParaRPr kumimoji="1" lang="zh-TW" altLang="en-US" sz="6000" dirty="0">
              <a:latin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-36515" y="49291954"/>
            <a:ext cx="28800425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彰化基督教醫院</a:t>
            </a:r>
            <a:r>
              <a:rPr lang="en-US" altLang="zh-TW" sz="66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110</a:t>
            </a:r>
            <a:r>
              <a:rPr lang="zh-TW" altLang="en-US" sz="6600" b="1" kern="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年度畢業後一般醫學訓練學員自主學習成果發表</a:t>
            </a:r>
            <a:endParaRPr lang="zh-TW" altLang="en-US" sz="66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C7B9050-BCF8-477D-B28B-34CDBA203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644" y="46024799"/>
            <a:ext cx="2892679" cy="288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0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118</Words>
  <Application>Microsoft Office PowerPoint</Application>
  <PresentationFormat>自訂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149430(吳芳如)</cp:lastModifiedBy>
  <cp:revision>6</cp:revision>
  <dcterms:created xsi:type="dcterms:W3CDTF">2022-06-15T04:35:18Z</dcterms:created>
  <dcterms:modified xsi:type="dcterms:W3CDTF">2022-06-15T06:02:08Z</dcterms:modified>
</cp:coreProperties>
</file>