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232399" y="892174"/>
            <a:ext cx="68072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27531" y="3367353"/>
            <a:ext cx="7418544" cy="6797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21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74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95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"/>
            <a:ext cx="12192000" cy="685323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36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4517" y="4504267"/>
            <a:ext cx="10515600" cy="99562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24517" y="5588397"/>
            <a:ext cx="10515600" cy="6794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24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54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140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86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06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96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07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8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1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86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86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寬螢幕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72760</dc:creator>
  <cp:lastModifiedBy>72760</cp:lastModifiedBy>
  <cp:revision>7</cp:revision>
  <dcterms:created xsi:type="dcterms:W3CDTF">2022-12-12T08:07:58Z</dcterms:created>
  <dcterms:modified xsi:type="dcterms:W3CDTF">2022-12-20T06:09:36Z</dcterms:modified>
</cp:coreProperties>
</file>