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106" d="100"/>
          <a:sy n="106" d="100"/>
        </p:scale>
        <p:origin x="672" y="11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86" d="100"/>
          <a:sy n="86" d="100"/>
        </p:scale>
        <p:origin x="378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47E407-8D2D-4D3A-9FE4-97A78E8D1F16}" type="datetimeFigureOut">
              <a:rPr lang="zh-TW" altLang="en-US" smtClean="0"/>
              <a:t>2022/12/20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E9CC87-1591-49AB-B023-E5B86A1FE12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454697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04868" y="892174"/>
            <a:ext cx="6807201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3367353"/>
            <a:ext cx="7418544" cy="67971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dirty="0" smtClean="0"/>
              <a:t>按一下以編輯母片副標題樣式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F4C5D-BF25-4796-849C-D3FAAD4FBD1C}" type="datetimeFigureOut">
              <a:rPr lang="zh-TW" altLang="en-US" smtClean="0"/>
              <a:t>2022/12/20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3D51E-12B4-460E-AA62-E479BA6145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99210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F4C5D-BF25-4796-849C-D3FAAD4FBD1C}" type="datetimeFigureOut">
              <a:rPr lang="zh-TW" altLang="en-US" smtClean="0"/>
              <a:t>2022/12/20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3D51E-12B4-460E-AA62-E479BA6145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6741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F4C5D-BF25-4796-849C-D3FAAD4FBD1C}" type="datetimeFigureOut">
              <a:rPr lang="zh-TW" altLang="en-US" smtClean="0"/>
              <a:t>2022/12/20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3D51E-12B4-460E-AA62-E479BA6145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3950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4" y="2381"/>
            <a:ext cx="12183532" cy="6853237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F4C5D-BF25-4796-849C-D3FAAD4FBD1C}" type="datetimeFigureOut">
              <a:rPr lang="zh-TW" altLang="en-US" smtClean="0"/>
              <a:t>2022/12/20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3D51E-12B4-460E-AA62-E479BA6145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23361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24517" y="4504267"/>
            <a:ext cx="10515600" cy="99562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424517" y="5588397"/>
            <a:ext cx="10515600" cy="67945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F4C5D-BF25-4796-849C-D3FAAD4FBD1C}" type="datetimeFigureOut">
              <a:rPr lang="zh-TW" altLang="en-US" smtClean="0"/>
              <a:t>2022/12/20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3D51E-12B4-460E-AA62-E479BA6145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4249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F4C5D-BF25-4796-849C-D3FAAD4FBD1C}" type="datetimeFigureOut">
              <a:rPr lang="zh-TW" altLang="en-US" smtClean="0"/>
              <a:t>2022/12/20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3D51E-12B4-460E-AA62-E479BA6145E3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4547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F4C5D-BF25-4796-849C-D3FAAD4FBD1C}" type="datetimeFigureOut">
              <a:rPr lang="zh-TW" altLang="en-US" smtClean="0"/>
              <a:t>2022/12/20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3D51E-12B4-460E-AA62-E479BA6145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41407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F4C5D-BF25-4796-849C-D3FAAD4FBD1C}" type="datetimeFigureOut">
              <a:rPr lang="zh-TW" altLang="en-US" smtClean="0"/>
              <a:t>2022/12/20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3D51E-12B4-460E-AA62-E479BA6145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19862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F4C5D-BF25-4796-849C-D3FAAD4FBD1C}" type="datetimeFigureOut">
              <a:rPr lang="zh-TW" altLang="en-US" smtClean="0"/>
              <a:t>2022/12/20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3D51E-12B4-460E-AA62-E479BA6145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3065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F4C5D-BF25-4796-849C-D3FAAD4FBD1C}" type="datetimeFigureOut">
              <a:rPr lang="zh-TW" altLang="en-US" smtClean="0"/>
              <a:t>2022/12/20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3D51E-12B4-460E-AA62-E479BA6145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8963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F4C5D-BF25-4796-849C-D3FAAD4FBD1C}" type="datetimeFigureOut">
              <a:rPr lang="zh-TW" altLang="en-US" smtClean="0"/>
              <a:t>2022/12/20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3D51E-12B4-460E-AA62-E479BA6145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7078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F4C5D-BF25-4796-849C-D3FAAD4FBD1C}" type="datetimeFigureOut">
              <a:rPr lang="zh-TW" altLang="en-US" smtClean="0"/>
              <a:t>2022/12/20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3D51E-12B4-460E-AA62-E479BA6145E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30840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79146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8621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0863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6782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0</Words>
  <Application>Microsoft Office PowerPoint</Application>
  <PresentationFormat>寬螢幕</PresentationFormat>
  <Paragraphs>0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9" baseType="lpstr">
      <vt:lpstr>新細明體</vt:lpstr>
      <vt:lpstr>Arial</vt:lpstr>
      <vt:lpstr>Calibri</vt:lpstr>
      <vt:lpstr>Calibri Light</vt:lpstr>
      <vt:lpstr>Office 佈景主題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72760</dc:creator>
  <cp:lastModifiedBy>72760</cp:lastModifiedBy>
  <cp:revision>9</cp:revision>
  <dcterms:created xsi:type="dcterms:W3CDTF">2022-12-12T08:07:58Z</dcterms:created>
  <dcterms:modified xsi:type="dcterms:W3CDTF">2022-12-20T06:19:18Z</dcterms:modified>
</cp:coreProperties>
</file>