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6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67735" y="1865841"/>
            <a:ext cx="8390467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821267" y="4341020"/>
            <a:ext cx="9144000" cy="6797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921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74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3950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336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24517" y="4504267"/>
            <a:ext cx="10515600" cy="99562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24517" y="5588397"/>
            <a:ext cx="10515600" cy="6794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4249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454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1407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986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065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8963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707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084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914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862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863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寬螢幕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72760</dc:creator>
  <cp:lastModifiedBy>72760</cp:lastModifiedBy>
  <cp:revision>5</cp:revision>
  <dcterms:created xsi:type="dcterms:W3CDTF">2022-12-12T08:07:58Z</dcterms:created>
  <dcterms:modified xsi:type="dcterms:W3CDTF">2022-12-20T06:21:09Z</dcterms:modified>
</cp:coreProperties>
</file>