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801532" y="1984375"/>
            <a:ext cx="8390467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048000" y="4459554"/>
            <a:ext cx="9144000" cy="6797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921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74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395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336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24517" y="4504267"/>
            <a:ext cx="10515600" cy="99562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24517" y="5588397"/>
            <a:ext cx="10515600" cy="6794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424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454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140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986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06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96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707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F4C5D-BF25-4796-849C-D3FAAD4FBD1C}" type="datetimeFigureOut">
              <a:rPr lang="zh-TW" altLang="en-US" smtClean="0"/>
              <a:t>2022/12/12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084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914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8621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8633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寬螢幕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72760</dc:creator>
  <cp:lastModifiedBy>72760</cp:lastModifiedBy>
  <cp:revision>2</cp:revision>
  <dcterms:created xsi:type="dcterms:W3CDTF">2022-12-12T08:07:58Z</dcterms:created>
  <dcterms:modified xsi:type="dcterms:W3CDTF">2022-12-12T08:09:37Z</dcterms:modified>
</cp:coreProperties>
</file>