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582" cy="67394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27667" y="4592109"/>
            <a:ext cx="9440333" cy="10376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5709180"/>
            <a:ext cx="9144000" cy="48842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50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1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87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47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4371975"/>
            <a:ext cx="10515600" cy="955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5461000"/>
            <a:ext cx="10515600" cy="628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04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97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3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49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3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80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94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4301-57FF-41A5-810B-4D92C00AFC6E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A615-6DAA-4A5F-9327-A5E6AEDB9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7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451003" y="18106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矩形內圖形可依需求進行覆蓋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0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2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寬螢幕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2</cp:revision>
  <dcterms:created xsi:type="dcterms:W3CDTF">2022-12-12T08:02:55Z</dcterms:created>
  <dcterms:modified xsi:type="dcterms:W3CDTF">2022-12-12T08:15:03Z</dcterms:modified>
</cp:coreProperties>
</file>