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16000" y="4826000"/>
            <a:ext cx="10160000" cy="1278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630449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657600" y="6354233"/>
            <a:ext cx="4114800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61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8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74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650" y="3970867"/>
            <a:ext cx="10515600" cy="9472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36650" y="5038726"/>
            <a:ext cx="10515600" cy="989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96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91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01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0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9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13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06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C425A-AB80-4AAF-AB74-A4D81BAEAFE5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40712-54C1-43CD-BA1E-F914EBBDC3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40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451003" y="18106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矩形內圖形可依需求進行覆蓋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98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090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寬螢幕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72760</dc:creator>
  <cp:lastModifiedBy>72760</cp:lastModifiedBy>
  <cp:revision>2</cp:revision>
  <dcterms:created xsi:type="dcterms:W3CDTF">2022-12-12T07:58:49Z</dcterms:created>
  <dcterms:modified xsi:type="dcterms:W3CDTF">2022-12-12T08:14:52Z</dcterms:modified>
</cp:coreProperties>
</file>