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2404050" cy="432054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115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226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341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452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556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267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19979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690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9966"/>
    <a:srgbClr val="0000FF"/>
    <a:srgbClr val="009999"/>
    <a:srgbClr val="6C3577"/>
    <a:srgbClr val="CC00FF"/>
    <a:srgbClr val="9966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430" autoAdjust="0"/>
  </p:normalViewPr>
  <p:slideViewPr>
    <p:cSldViewPr showGuides="1">
      <p:cViewPr varScale="1">
        <p:scale>
          <a:sx n="19" d="100"/>
          <a:sy n="19" d="100"/>
        </p:scale>
        <p:origin x="3498" y="54"/>
      </p:cViewPr>
      <p:guideLst>
        <p:guide orient="horz" pos="13608"/>
        <p:guide pos="10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90236" y="8641080"/>
            <a:ext cx="27824278" cy="11521440"/>
          </a:xfrm>
          <a:ln>
            <a:noFill/>
          </a:ln>
        </p:spPr>
        <p:txBody>
          <a:bodyPr vert="horz" tIns="0" rIns="864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90236" y="20339777"/>
            <a:ext cx="27835079" cy="11041380"/>
          </a:xfrm>
        </p:spPr>
        <p:txBody>
          <a:bodyPr lIns="0" rIns="86411"/>
          <a:lstStyle>
            <a:lvl1pPr marL="0" marR="216027" indent="0" algn="r">
              <a:buNone/>
              <a:defRPr>
                <a:solidFill>
                  <a:schemeClr val="tx1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C7E9A-9D92-4C06-951D-82C734676C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77D6D-5B56-4679-82D0-F3FC536A61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5760729"/>
            <a:ext cx="7290911" cy="32834107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5760729"/>
            <a:ext cx="21332666" cy="328341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F5BB7-9A3F-4A43-9B37-F811833625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ECA88-E902-4671-A879-4E2F691C883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435" y="8295437"/>
            <a:ext cx="27543443" cy="858347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435" y="17039383"/>
            <a:ext cx="27543443" cy="9511186"/>
          </a:xfrm>
        </p:spPr>
        <p:txBody>
          <a:bodyPr lIns="216027" rIns="216027" anchor="t"/>
          <a:lstStyle>
            <a:lvl1pPr marL="0" indent="0">
              <a:buNone/>
              <a:defRPr sz="10400">
                <a:solidFill>
                  <a:schemeClr val="tx1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1D4A-99C3-4586-B396-49FD33CBF0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 tIns="216027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1688062"/>
            <a:ext cx="14317416" cy="4153918"/>
          </a:xfrm>
        </p:spPr>
        <p:txBody>
          <a:bodyPr lIns="216027" tIns="0" rIns="216027" bIns="0" anchor="ctr">
            <a:noAutofit/>
          </a:bodyPr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60809" y="11716472"/>
            <a:ext cx="14323040" cy="4125511"/>
          </a:xfrm>
        </p:spPr>
        <p:txBody>
          <a:bodyPr lIns="216027" tIns="0" rIns="216027" bIns="0" anchor="ctr"/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20203" y="15841980"/>
            <a:ext cx="14317416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5841980"/>
            <a:ext cx="14323040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818D-96B4-4A2B-BB87-3785F9B556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" y="4435754"/>
            <a:ext cx="29433679" cy="7200900"/>
          </a:xfrm>
        </p:spPr>
        <p:txBody>
          <a:bodyPr vert="horz" tIns="2160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3FFFD-A4F3-445A-B3AD-80A51103AE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C423-6E4B-4AB3-9AE7-CBF57D3B3D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04" y="3240418"/>
            <a:ext cx="9721215" cy="732091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30304" y="10561320"/>
            <a:ext cx="9721215" cy="28803600"/>
          </a:xfrm>
        </p:spPr>
        <p:txBody>
          <a:bodyPr lIns="86411" rIns="86411"/>
          <a:lstStyle>
            <a:lvl1pPr marL="0" indent="0" algn="l">
              <a:buNone/>
              <a:defRPr sz="6600"/>
            </a:lvl1pPr>
            <a:lvl2pPr indent="0" algn="l">
              <a:buNone/>
              <a:defRPr sz="5700"/>
            </a:lvl2pPr>
            <a:lvl3pPr indent="0" algn="l">
              <a:buNone/>
              <a:defRPr sz="4700"/>
            </a:lvl3pPr>
            <a:lvl4pPr indent="0" algn="l">
              <a:buNone/>
              <a:defRPr sz="4300"/>
            </a:lvl4pPr>
            <a:lvl5pPr indent="0" algn="l">
              <a:buNone/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9083" y="10561320"/>
            <a:ext cx="18114764" cy="28803600"/>
          </a:xfrm>
        </p:spPr>
        <p:txBody>
          <a:bodyPr tIns="0"/>
          <a:lstStyle>
            <a:lvl1pPr>
              <a:defRPr sz="13200"/>
            </a:lvl1pPr>
            <a:lvl2pPr>
              <a:defRPr sz="12300"/>
            </a:lvl2pPr>
            <a:lvl3pPr>
              <a:defRPr sz="11300"/>
            </a:lvl3pPr>
            <a:lvl4pPr>
              <a:defRPr sz="9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415D4-D613-4F7F-A75D-19A6EDA69C6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8637" y="6980885"/>
            <a:ext cx="18632329" cy="259232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4650" y="33766545"/>
            <a:ext cx="550869" cy="97932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7415078"/>
            <a:ext cx="7841780" cy="9970512"/>
          </a:xfrm>
        </p:spPr>
        <p:txBody>
          <a:bodyPr vert="horz" lIns="216027" tIns="216027" rIns="216027" bIns="216027" anchor="b"/>
          <a:lstStyle>
            <a:lvl1pPr algn="l">
              <a:buNone/>
              <a:defRPr sz="95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0" y="17821346"/>
            <a:ext cx="7830979" cy="13729716"/>
          </a:xfrm>
        </p:spPr>
        <p:txBody>
          <a:bodyPr lIns="302438" rIns="216027" bIns="216027" anchor="t"/>
          <a:lstStyle>
            <a:lvl1pPr marL="0" indent="0" algn="l">
              <a:spcBef>
                <a:spcPts val="1181"/>
              </a:spcBef>
              <a:buFontTx/>
              <a:buNone/>
              <a:defRPr sz="61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23578" y="40045008"/>
            <a:ext cx="2160270" cy="2300288"/>
          </a:xfrm>
        </p:spPr>
        <p:txBody>
          <a:bodyPr/>
          <a:lstStyle/>
          <a:p>
            <a:pPr>
              <a:defRPr/>
            </a:pPr>
            <a:fld id="{F1D251A6-C284-4EAC-B2BE-CC8E7D603C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2779" y="7556957"/>
            <a:ext cx="16364045" cy="2477109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51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54" y="36644580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6941" y="39184900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54" y="-45007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6941" y="-45004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  <a:prstGeom prst="rect">
            <a:avLst/>
          </a:prstGeom>
        </p:spPr>
        <p:txBody>
          <a:bodyPr vert="horz" lIns="0" tIns="216027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20203" y="12193524"/>
            <a:ext cx="29163645" cy="27651456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51181" y="40045008"/>
            <a:ext cx="1188148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83510" y="40045008"/>
            <a:ext cx="2700338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1"/>
          <p:cNvGrpSpPr/>
          <p:nvPr/>
        </p:nvGrpSpPr>
        <p:grpSpPr>
          <a:xfrm>
            <a:off x="-67392" y="1275171"/>
            <a:ext cx="32533567" cy="409011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96162" indent="-12961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378" indent="-116654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indent="-116654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5616702" indent="-9937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864" indent="-9937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8209026" indent="-9937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indent="-86410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369296" indent="-864108" algn="l" rtl="0" eaLnBrk="1" latinLnBrk="0" hangingPunct="1">
        <a:spcBef>
          <a:spcPct val="20000"/>
        </a:spcBef>
        <a:buClr>
          <a:schemeClr val="tx2"/>
        </a:buClr>
        <a:buChar char="•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65458" indent="-86410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4" descr="cch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9"/>
          <a:stretch>
            <a:fillRect/>
          </a:stretch>
        </p:blipFill>
        <p:spPr bwMode="auto">
          <a:xfrm>
            <a:off x="0" y="3"/>
            <a:ext cx="32396112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orelDRAW" r:id="rId4" imgW="32432625" imgH="2695575" progId="CorelDRAW.Graphic.9">
                  <p:embed/>
                </p:oleObj>
              </mc:Choice>
              <mc:Fallback>
                <p:oleObj name="CorelDRAW" r:id="rId4" imgW="32432625" imgH="2695575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orelDRAW" r:id="rId6" imgW="32432625" imgH="2695575" progId="CorelDRAW.Graphic.9">
                  <p:embed/>
                </p:oleObj>
              </mc:Choice>
              <mc:Fallback>
                <p:oleObj name="CorelDRAW" r:id="rId6" imgW="32432625" imgH="26955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orelDRAW" r:id="rId7" imgW="32432625" imgH="2695575" progId="CorelDRAW.Graphic.9">
                  <p:embed/>
                </p:oleObj>
              </mc:Choice>
              <mc:Fallback>
                <p:oleObj name="CorelDRAW" r:id="rId7" imgW="32432625" imgH="2695575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7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CorelDRAW" r:id="rId8" imgW="32432625" imgH="2695575" progId="CorelDRAW.Graphic.9">
                  <p:embed/>
                </p:oleObj>
              </mc:Choice>
              <mc:Fallback>
                <p:oleObj name="CorelDRAW" r:id="rId8" imgW="32432625" imgH="2695575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orelDRAW" r:id="rId10" imgW="32423100" imgH="276225" progId="CorelDRAW.Graphic.9">
                  <p:embed/>
                </p:oleObj>
              </mc:Choice>
              <mc:Fallback>
                <p:oleObj name="CorelDRAW" r:id="rId10" imgW="32423100" imgH="276225" progId="CorelDRAW.Graphic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orelDRAW" r:id="rId12" imgW="32423100" imgH="2371725" progId="CorelDRAW.Graphic.9">
                  <p:embed/>
                </p:oleObj>
              </mc:Choice>
              <mc:Fallback>
                <p:oleObj name="CorelDRAW" r:id="rId12" imgW="32423100" imgH="2371725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orelDRAW" r:id="rId14" imgW="32423100" imgH="276225" progId="CorelDRAW.Graphic.9">
                  <p:embed/>
                </p:oleObj>
              </mc:Choice>
              <mc:Fallback>
                <p:oleObj name="CorelDRAW" r:id="rId14" imgW="32423100" imgH="276225" progId="CorelDRAW.Graphic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orelDRAW" r:id="rId15" imgW="32423100" imgH="2371725" progId="CorelDRAW.Graphic.9">
                  <p:embed/>
                </p:oleObj>
              </mc:Choice>
              <mc:Fallback>
                <p:oleObj name="CorelDRAW" r:id="rId15" imgW="32423100" imgH="2371725" progId="CorelDRAW.Graphic.9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orelDRAW" r:id="rId16" imgW="32423100" imgH="276225" progId="CorelDRAW.Graphic.9">
                  <p:embed/>
                </p:oleObj>
              </mc:Choice>
              <mc:Fallback>
                <p:oleObj name="CorelDRAW" r:id="rId16" imgW="32423100" imgH="276225" progId="CorelDRAW.Graphic.9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矩形 25"/>
          <p:cNvSpPr>
            <a:spLocks noChangeArrowheads="1"/>
          </p:cNvSpPr>
          <p:nvPr/>
        </p:nvSpPr>
        <p:spPr bwMode="auto">
          <a:xfrm>
            <a:off x="1122364" y="34504312"/>
            <a:ext cx="29984700" cy="4852392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6" name="矩形 25"/>
          <p:cNvSpPr>
            <a:spLocks noChangeArrowheads="1"/>
          </p:cNvSpPr>
          <p:nvPr/>
        </p:nvSpPr>
        <p:spPr bwMode="auto">
          <a:xfrm>
            <a:off x="1063624" y="10620376"/>
            <a:ext cx="30043438" cy="5822871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7" name="矩形 25"/>
          <p:cNvSpPr>
            <a:spLocks noChangeArrowheads="1"/>
          </p:cNvSpPr>
          <p:nvPr/>
        </p:nvSpPr>
        <p:spPr bwMode="auto">
          <a:xfrm>
            <a:off x="1122364" y="27522489"/>
            <a:ext cx="29984700" cy="5494401"/>
          </a:xfrm>
          <a:prstGeom prst="round2DiagRect">
            <a:avLst>
              <a:gd name="adj1" fmla="val 12274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Line 1030"/>
          <p:cNvSpPr>
            <a:spLocks noChangeShapeType="1"/>
          </p:cNvSpPr>
          <p:nvPr/>
        </p:nvSpPr>
        <p:spPr bwMode="auto">
          <a:xfrm flipH="1" flipV="1">
            <a:off x="44367449" y="25781002"/>
            <a:ext cx="793750" cy="86518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24" tIns="45710" rIns="91424" bIns="45710">
            <a:spAutoFit/>
          </a:bodyPr>
          <a:lstStyle/>
          <a:p>
            <a:endParaRPr lang="zh-TW" altLang="en-US"/>
          </a:p>
        </p:txBody>
      </p:sp>
      <p:sp>
        <p:nvSpPr>
          <p:cNvPr id="2069" name="Text Box 1039"/>
          <p:cNvSpPr txBox="1">
            <a:spLocks noChangeArrowheads="1"/>
          </p:cNvSpPr>
          <p:nvPr/>
        </p:nvSpPr>
        <p:spPr bwMode="auto">
          <a:xfrm>
            <a:off x="1122364" y="18002253"/>
            <a:ext cx="29984700" cy="8199864"/>
          </a:xfrm>
          <a:prstGeom prst="round2DiagRect">
            <a:avLst>
              <a:gd name="adj1" fmla="val 6461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>
            <a:lvl1pPr indent="13335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化對角線角落矩形 31"/>
          <p:cNvSpPr/>
          <p:nvPr/>
        </p:nvSpPr>
        <p:spPr bwMode="auto">
          <a:xfrm>
            <a:off x="879896" y="973082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背景</a:t>
            </a:r>
          </a:p>
        </p:txBody>
      </p:sp>
      <p:sp>
        <p:nvSpPr>
          <p:cNvPr id="33" name="圓角化對角線角落矩形 32"/>
          <p:cNvSpPr/>
          <p:nvPr/>
        </p:nvSpPr>
        <p:spPr bwMode="auto">
          <a:xfrm>
            <a:off x="1079061" y="17077018"/>
            <a:ext cx="2852961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執行方式</a:t>
            </a:r>
          </a:p>
        </p:txBody>
      </p:sp>
      <p:sp>
        <p:nvSpPr>
          <p:cNvPr id="34" name="圓角化對角線角落矩形 33"/>
          <p:cNvSpPr/>
          <p:nvPr/>
        </p:nvSpPr>
        <p:spPr bwMode="auto">
          <a:xfrm>
            <a:off x="1154721" y="3361446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結論</a:t>
            </a:r>
          </a:p>
        </p:txBody>
      </p:sp>
      <p:sp>
        <p:nvSpPr>
          <p:cNvPr id="35" name="圓角化對角線角落矩形 34"/>
          <p:cNvSpPr/>
          <p:nvPr/>
        </p:nvSpPr>
        <p:spPr bwMode="auto">
          <a:xfrm>
            <a:off x="1154721" y="26669858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結果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39965310"/>
            <a:ext cx="32396112" cy="32400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4" tIns="45710" rIns="91424" bIns="45710"/>
          <a:lstStyle/>
          <a:p>
            <a:pPr defTabSz="1390388">
              <a:defRPr/>
            </a:pPr>
            <a:endParaRPr lang="zh-TW" altLang="en-US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57" y="40315901"/>
            <a:ext cx="10789371" cy="267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4153</TotalTime>
  <Words>5</Words>
  <Application>Microsoft Office PowerPoint</Application>
  <PresentationFormat>自訂</PresentationFormat>
  <Paragraphs>24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Constantia</vt:lpstr>
      <vt:lpstr>Times New Roman</vt:lpstr>
      <vt:lpstr>Wingdings 2</vt:lpstr>
      <vt:lpstr>流線</vt:lpstr>
      <vt:lpstr>CorelDRAW</vt:lpstr>
      <vt:lpstr>PowerPoint 簡報</vt:lpstr>
    </vt:vector>
  </TitlesOfParts>
  <Company>cch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標題粗黑體130級居中</dc:title>
  <dc:creator>user</dc:creator>
  <cp:lastModifiedBy>admin</cp:lastModifiedBy>
  <cp:revision>368</cp:revision>
  <dcterms:created xsi:type="dcterms:W3CDTF">2003-12-19T07:29:04Z</dcterms:created>
  <dcterms:modified xsi:type="dcterms:W3CDTF">2021-07-23T11:13:14Z</dcterms:modified>
</cp:coreProperties>
</file>