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32399288" cy="43200638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6955" algn="l" rtl="0" fontAlgn="base">
      <a:spcBef>
        <a:spcPct val="0"/>
      </a:spcBef>
      <a:spcAft>
        <a:spcPct val="0"/>
      </a:spcAft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3905" algn="l" rtl="0" fontAlgn="base">
      <a:spcBef>
        <a:spcPct val="0"/>
      </a:spcBef>
      <a:spcAft>
        <a:spcPct val="0"/>
      </a:spcAft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0860" algn="l" rtl="0" fontAlgn="base">
      <a:spcBef>
        <a:spcPct val="0"/>
      </a:spcBef>
      <a:spcAft>
        <a:spcPct val="0"/>
      </a:spcAft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7810" algn="l" rtl="0" fontAlgn="base">
      <a:spcBef>
        <a:spcPct val="0"/>
      </a:spcBef>
      <a:spcAft>
        <a:spcPct val="0"/>
      </a:spcAft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4765" algn="l" defTabSz="913905" rtl="0" eaLnBrk="1" latinLnBrk="0" hangingPunct="1"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1716" algn="l" defTabSz="913905" rtl="0" eaLnBrk="1" latinLnBrk="0" hangingPunct="1"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198672" algn="l" defTabSz="913905" rtl="0" eaLnBrk="1" latinLnBrk="0" hangingPunct="1"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5621" algn="l" defTabSz="913905" rtl="0" eaLnBrk="1" latinLnBrk="0" hangingPunct="1">
      <a:defRPr kumimoji="1" sz="3733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  <a:srgbClr val="FF9900"/>
    <a:srgbClr val="FF9966"/>
    <a:srgbClr val="0000FF"/>
    <a:srgbClr val="009999"/>
    <a:srgbClr val="6C3577"/>
    <a:srgbClr val="CC00FF"/>
    <a:srgbClr val="9966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5430" autoAdjust="0"/>
  </p:normalViewPr>
  <p:slideViewPr>
    <p:cSldViewPr showGuides="1">
      <p:cViewPr>
        <p:scale>
          <a:sx n="60" d="100"/>
          <a:sy n="60" d="100"/>
        </p:scale>
        <p:origin x="-648" y="-11094"/>
      </p:cViewPr>
      <p:guideLst>
        <p:guide orient="horz" pos="13607"/>
        <p:guide pos="10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889961" y="8640128"/>
            <a:ext cx="27820189" cy="11520170"/>
          </a:xfrm>
          <a:ln>
            <a:noFill/>
          </a:ln>
        </p:spPr>
        <p:txBody>
          <a:bodyPr vert="horz" tIns="0" rIns="5554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2664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889958" y="20337538"/>
            <a:ext cx="27830989" cy="11040163"/>
          </a:xfrm>
        </p:spPr>
        <p:txBody>
          <a:bodyPr lIns="0" rIns="55545"/>
          <a:lstStyle>
            <a:lvl1pPr marL="0" marR="185131" indent="0" algn="r">
              <a:buNone/>
              <a:defRPr>
                <a:solidFill>
                  <a:schemeClr val="tx1"/>
                </a:solidFill>
              </a:defRPr>
            </a:lvl1pPr>
            <a:lvl2pPr marL="1851311" indent="0" algn="ctr">
              <a:buNone/>
            </a:lvl2pPr>
            <a:lvl3pPr marL="3702620" indent="0" algn="ctr">
              <a:buNone/>
            </a:lvl3pPr>
            <a:lvl4pPr marL="5553931" indent="0" algn="ctr">
              <a:buNone/>
            </a:lvl4pPr>
            <a:lvl5pPr marL="7405241" indent="0" algn="ctr">
              <a:buNone/>
            </a:lvl5pPr>
            <a:lvl6pPr marL="9256552" indent="0" algn="ctr">
              <a:buNone/>
            </a:lvl6pPr>
            <a:lvl7pPr marL="11107861" indent="0" algn="ctr">
              <a:buNone/>
            </a:lvl7pPr>
            <a:lvl8pPr marL="12959172" indent="0" algn="ctr">
              <a:buNone/>
            </a:lvl8pPr>
            <a:lvl9pPr marL="14810481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C7E9A-9D92-4C06-951D-82C734676C5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77D6D-5B56-4679-82D0-F3FC536A61D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3" y="5760094"/>
            <a:ext cx="7289841" cy="32830488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9" y="5760094"/>
            <a:ext cx="21329531" cy="32830488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F5BB7-9A3F-4A43-9B37-F811833625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ECA88-E902-4671-A879-4E2F691C883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160" y="8294525"/>
            <a:ext cx="27539396" cy="8582527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2664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160" y="17037505"/>
            <a:ext cx="27539396" cy="9510138"/>
          </a:xfrm>
        </p:spPr>
        <p:txBody>
          <a:bodyPr lIns="138862" rIns="138862" anchor="t"/>
          <a:lstStyle>
            <a:lvl1pPr marL="0" indent="0">
              <a:buNone/>
              <a:defRPr sz="8932">
                <a:solidFill>
                  <a:schemeClr val="tx1"/>
                </a:solidFill>
              </a:defRPr>
            </a:lvl1pPr>
            <a:lvl2pPr>
              <a:buNone/>
              <a:defRPr sz="733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599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599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7A93-F4A4-4A7B-ACE6-18E3F5FF46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4435265"/>
            <a:ext cx="29159360" cy="7200106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67" y="12095205"/>
            <a:ext cx="14309687" cy="27936413"/>
          </a:xfrm>
        </p:spPr>
        <p:txBody>
          <a:bodyPr/>
          <a:lstStyle>
            <a:lvl1pPr>
              <a:defRPr sz="10532"/>
            </a:lvl1pPr>
            <a:lvl2pPr>
              <a:defRPr sz="9732"/>
            </a:lvl2pPr>
            <a:lvl3pPr>
              <a:defRPr sz="8133"/>
            </a:lvl3pPr>
            <a:lvl4pPr>
              <a:defRPr sz="7333"/>
            </a:lvl4pPr>
            <a:lvl5pPr>
              <a:defRPr sz="7333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42" y="12095205"/>
            <a:ext cx="14309687" cy="27936413"/>
          </a:xfrm>
        </p:spPr>
        <p:txBody>
          <a:bodyPr/>
          <a:lstStyle>
            <a:lvl1pPr>
              <a:defRPr sz="10532"/>
            </a:lvl1pPr>
            <a:lvl2pPr>
              <a:defRPr sz="9732"/>
            </a:lvl2pPr>
            <a:lvl3pPr>
              <a:defRPr sz="8133"/>
            </a:lvl3pPr>
            <a:lvl4pPr>
              <a:defRPr sz="7333"/>
            </a:lvl4pPr>
            <a:lvl5pPr>
              <a:defRPr sz="7333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31D4A-99C3-4586-B396-49FD33CBF0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7" y="4435265"/>
            <a:ext cx="29159360" cy="7200106"/>
          </a:xfrm>
        </p:spPr>
        <p:txBody>
          <a:bodyPr tIns="138862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11686775"/>
            <a:ext cx="14315312" cy="4153461"/>
          </a:xfrm>
        </p:spPr>
        <p:txBody>
          <a:bodyPr lIns="138862" tIns="0" rIns="138862" bIns="0" anchor="ctr">
            <a:noAutofit/>
          </a:bodyPr>
          <a:lstStyle>
            <a:lvl1pPr marL="0" indent="0">
              <a:buNone/>
              <a:defRPr sz="9732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133" b="1"/>
            </a:lvl2pPr>
            <a:lvl3pPr>
              <a:buNone/>
              <a:defRPr sz="7333" b="1"/>
            </a:lvl3pPr>
            <a:lvl4pPr>
              <a:buNone/>
              <a:defRPr sz="6533" b="1"/>
            </a:lvl4pPr>
            <a:lvl5pPr>
              <a:buNone/>
              <a:defRPr sz="6533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6458389" y="11715184"/>
            <a:ext cx="14320935" cy="4125056"/>
          </a:xfrm>
        </p:spPr>
        <p:txBody>
          <a:bodyPr lIns="138862" tIns="0" rIns="138862" bIns="0" anchor="ctr"/>
          <a:lstStyle>
            <a:lvl1pPr marL="0" indent="0">
              <a:buNone/>
              <a:defRPr sz="9732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8133" b="1"/>
            </a:lvl2pPr>
            <a:lvl3pPr>
              <a:buNone/>
              <a:defRPr sz="7333" b="1"/>
            </a:lvl3pPr>
            <a:lvl4pPr>
              <a:buNone/>
              <a:defRPr sz="6533" b="1"/>
            </a:lvl4pPr>
            <a:lvl5pPr>
              <a:buNone/>
              <a:defRPr sz="6533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19966" y="15840234"/>
            <a:ext cx="14315312" cy="24225366"/>
          </a:xfrm>
        </p:spPr>
        <p:txBody>
          <a:bodyPr tIns="0"/>
          <a:lstStyle>
            <a:lvl1pPr>
              <a:defRPr sz="8932"/>
            </a:lvl1pPr>
            <a:lvl2pPr>
              <a:defRPr sz="8133"/>
            </a:lvl2pPr>
            <a:lvl3pPr>
              <a:defRPr sz="7333"/>
            </a:lvl3pPr>
            <a:lvl4pPr>
              <a:defRPr sz="6533"/>
            </a:lvl4pPr>
            <a:lvl5pPr>
              <a:defRPr sz="6533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89" y="15840234"/>
            <a:ext cx="14320935" cy="24225366"/>
          </a:xfrm>
        </p:spPr>
        <p:txBody>
          <a:bodyPr tIns="0"/>
          <a:lstStyle>
            <a:lvl1pPr>
              <a:defRPr sz="8932"/>
            </a:lvl1pPr>
            <a:lvl2pPr>
              <a:defRPr sz="8133"/>
            </a:lvl2pPr>
            <a:lvl3pPr>
              <a:defRPr sz="7333"/>
            </a:lvl3pPr>
            <a:lvl4pPr>
              <a:defRPr sz="6533"/>
            </a:lvl4pPr>
            <a:lvl5pPr>
              <a:defRPr sz="6533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53818D-96B4-4A2B-BB87-3785F9B5561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4" y="4435265"/>
            <a:ext cx="29429355" cy="7200106"/>
          </a:xfrm>
        </p:spPr>
        <p:txBody>
          <a:bodyPr vert="horz" tIns="138862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0265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3FFFD-A4F3-445A-B3AD-80A51103AE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83C423-6E4B-4AB3-9AE7-CBF57D3B3D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9947" y="3240061"/>
            <a:ext cx="9719787" cy="732010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053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429947" y="10560156"/>
            <a:ext cx="9719787" cy="28800425"/>
          </a:xfrm>
        </p:spPr>
        <p:txBody>
          <a:bodyPr lIns="55545" rIns="55545"/>
          <a:lstStyle>
            <a:lvl1pPr marL="0" indent="0" algn="l">
              <a:buNone/>
              <a:defRPr sz="5599"/>
            </a:lvl1pPr>
            <a:lvl2pPr indent="0" algn="l">
              <a:buNone/>
              <a:defRPr sz="4933"/>
            </a:lvl2pPr>
            <a:lvl3pPr indent="0" algn="l">
              <a:buNone/>
              <a:defRPr sz="4000"/>
            </a:lvl3pPr>
            <a:lvl4pPr indent="0" algn="l">
              <a:buNone/>
              <a:defRPr sz="3733"/>
            </a:lvl4pPr>
            <a:lvl5pPr indent="0" algn="l">
              <a:buNone/>
              <a:defRPr sz="3733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667222" y="10560156"/>
            <a:ext cx="18112102" cy="28800425"/>
          </a:xfrm>
        </p:spPr>
        <p:txBody>
          <a:bodyPr tIns="0"/>
          <a:lstStyle>
            <a:lvl1pPr>
              <a:defRPr sz="11332"/>
            </a:lvl1pPr>
            <a:lvl2pPr>
              <a:defRPr sz="10532"/>
            </a:lvl2pPr>
            <a:lvl3pPr>
              <a:defRPr sz="9732"/>
            </a:lvl3pPr>
            <a:lvl4pPr>
              <a:defRPr sz="8133"/>
            </a:lvl4pPr>
            <a:lvl5pPr>
              <a:defRPr sz="7333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415D4-D613-4F7F-A75D-19A6EDA69C6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1216990" y="6980117"/>
            <a:ext cx="18629592" cy="2592038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258" tIns="185129" rIns="370258" bIns="185129" rtlCol="0" anchor="ctr"/>
          <a:lstStyle/>
          <a:p>
            <a:pPr algn="ctr" eaLnBrk="1" latinLnBrk="0" hangingPunct="1"/>
            <a:endParaRPr kumimoji="0" lang="en-US" sz="4977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8360485" y="33762825"/>
            <a:ext cx="550789" cy="97921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70258" tIns="185129" rIns="370258" bIns="185129" rtlCol="0" anchor="ctr"/>
          <a:lstStyle/>
          <a:p>
            <a:pPr algn="ctr" eaLnBrk="1" latinLnBrk="0" hangingPunct="1"/>
            <a:endParaRPr kumimoji="0" lang="en-US" sz="4977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7414261"/>
            <a:ext cx="7840628" cy="9969413"/>
          </a:xfrm>
        </p:spPr>
        <p:txBody>
          <a:bodyPr vert="horz" lIns="138862" tIns="138862" rIns="138862" bIns="138862" anchor="b"/>
          <a:lstStyle>
            <a:lvl1pPr algn="l">
              <a:buNone/>
              <a:defRPr sz="8133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53" y="17819384"/>
            <a:ext cx="7829829" cy="13728203"/>
          </a:xfrm>
        </p:spPr>
        <p:txBody>
          <a:bodyPr lIns="194407" rIns="138862" bIns="138862" anchor="t"/>
          <a:lstStyle>
            <a:lvl1pPr marL="0" indent="0" algn="l">
              <a:spcBef>
                <a:spcPts val="1012"/>
              </a:spcBef>
              <a:buFontTx/>
              <a:buNone/>
              <a:defRPr sz="5199"/>
            </a:lvl1pPr>
            <a:lvl2pPr>
              <a:defRPr sz="4933"/>
            </a:lvl2pPr>
            <a:lvl3pPr>
              <a:defRPr sz="4000"/>
            </a:lvl3pPr>
            <a:lvl4pPr>
              <a:defRPr sz="3733"/>
            </a:lvl4pPr>
            <a:lvl5pPr>
              <a:defRPr sz="3733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619374" y="40040595"/>
            <a:ext cx="2159953" cy="2300034"/>
          </a:xfrm>
        </p:spPr>
        <p:txBody>
          <a:bodyPr/>
          <a:lstStyle/>
          <a:p>
            <a:pPr>
              <a:defRPr/>
            </a:pPr>
            <a:fld id="{F1D251A6-C284-4EAC-B2BE-CC8E7D603C6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2350968" y="7556124"/>
            <a:ext cx="16361641" cy="2476836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932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33746" y="36640543"/>
            <a:ext cx="32466786" cy="65600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70258" tIns="185129" rIns="370258" bIns="185129" anchor="t" compatLnSpc="1"/>
          <a:lstStyle/>
          <a:p>
            <a:pPr marL="0" algn="l" rtl="0" eaLnBrk="1" latinLnBrk="0" hangingPunct="1"/>
            <a:endParaRPr kumimoji="0" lang="en-US" sz="4977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5524661" y="39180584"/>
            <a:ext cx="16874630" cy="40200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70258" tIns="185129" rIns="370258" bIns="185129" anchor="t" compatLnSpc="1"/>
          <a:lstStyle/>
          <a:p>
            <a:pPr marL="0" algn="l" rtl="0" eaLnBrk="1" latinLnBrk="0" hangingPunct="1"/>
            <a:endParaRPr kumimoji="0" lang="en-US" sz="4977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33746" y="-45000"/>
            <a:ext cx="32466786" cy="65600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70258" tIns="185129" rIns="370258" bIns="185129" anchor="t" compatLnSpc="1"/>
          <a:lstStyle/>
          <a:p>
            <a:pPr marL="0" algn="l" rtl="0" eaLnBrk="1" latinLnBrk="0" hangingPunct="1"/>
            <a:endParaRPr kumimoji="0" lang="en-US" sz="4977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524661" y="-44996"/>
            <a:ext cx="16874630" cy="40200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70258" tIns="185129" rIns="370258" bIns="185129" anchor="t" compatLnSpc="1"/>
          <a:lstStyle/>
          <a:p>
            <a:pPr marL="0" algn="l" rtl="0" eaLnBrk="1" latinLnBrk="0" hangingPunct="1"/>
            <a:endParaRPr kumimoji="0" lang="en-US" sz="4977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619967" y="4435265"/>
            <a:ext cx="29159360" cy="7200106"/>
          </a:xfrm>
          <a:prstGeom prst="rect">
            <a:avLst/>
          </a:prstGeom>
        </p:spPr>
        <p:txBody>
          <a:bodyPr vert="horz" lIns="0" tIns="138862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619967" y="12192180"/>
            <a:ext cx="29159360" cy="27648408"/>
          </a:xfrm>
          <a:prstGeom prst="rect">
            <a:avLst/>
          </a:prstGeom>
        </p:spPr>
        <p:txBody>
          <a:bodyPr vert="horz" lIns="277724" tIns="138862" rIns="277724" bIns="138862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19967" y="40040595"/>
            <a:ext cx="7559835" cy="230003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933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9449794" y="40040595"/>
            <a:ext cx="11879740" cy="230003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933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8079386" y="40040595"/>
            <a:ext cx="2699941" cy="230003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933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D1B7A93-F4A4-4A7B-ACE6-18E3F5FF46B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2" name="Group 1"/>
          <p:cNvGrpSpPr/>
          <p:nvPr/>
        </p:nvGrpSpPr>
        <p:grpSpPr>
          <a:xfrm>
            <a:off x="-67382" y="1275032"/>
            <a:ext cx="32528787" cy="408966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4977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4977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0265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110786" indent="-111078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0532" kern="1200">
          <a:solidFill>
            <a:schemeClr val="tx1"/>
          </a:solidFill>
          <a:latin typeface="+mn-lt"/>
          <a:ea typeface="+mn-ea"/>
          <a:cs typeface="+mn-cs"/>
        </a:defRPr>
      </a:lvl1pPr>
      <a:lvl2pPr marL="2591834" indent="-99970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732" kern="1200">
          <a:solidFill>
            <a:schemeClr val="tx1"/>
          </a:solidFill>
          <a:latin typeface="+mn-lt"/>
          <a:ea typeface="+mn-ea"/>
          <a:cs typeface="+mn-cs"/>
        </a:defRPr>
      </a:lvl2pPr>
      <a:lvl3pPr marL="3702620" indent="-99970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532" kern="1200">
          <a:solidFill>
            <a:schemeClr val="tx1"/>
          </a:solidFill>
          <a:latin typeface="+mn-lt"/>
          <a:ea typeface="+mn-ea"/>
          <a:cs typeface="+mn-cs"/>
        </a:defRPr>
      </a:lvl3pPr>
      <a:lvl4pPr marL="4813407" indent="-85160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8133" kern="1200">
          <a:solidFill>
            <a:schemeClr val="tx1"/>
          </a:solidFill>
          <a:latin typeface="+mn-lt"/>
          <a:ea typeface="+mn-ea"/>
          <a:cs typeface="+mn-cs"/>
        </a:defRPr>
      </a:lvl4pPr>
      <a:lvl5pPr marL="5924193" indent="-85160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8133" kern="1200">
          <a:solidFill>
            <a:schemeClr val="tx1"/>
          </a:solidFill>
          <a:latin typeface="+mn-lt"/>
          <a:ea typeface="+mn-ea"/>
          <a:cs typeface="+mn-cs"/>
        </a:defRPr>
      </a:lvl5pPr>
      <a:lvl6pPr marL="7034979" indent="-85160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7333" kern="1200">
          <a:solidFill>
            <a:schemeClr val="tx1"/>
          </a:solidFill>
          <a:latin typeface="+mn-lt"/>
          <a:ea typeface="+mn-ea"/>
          <a:cs typeface="+mn-cs"/>
        </a:defRPr>
      </a:lvl6pPr>
      <a:lvl7pPr marL="7775504" indent="-74052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53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886289" indent="-740525" algn="l" rtl="0" eaLnBrk="1" latinLnBrk="0" hangingPunct="1">
        <a:spcBef>
          <a:spcPct val="20000"/>
        </a:spcBef>
        <a:buClr>
          <a:schemeClr val="tx2"/>
        </a:buClr>
        <a:buChar char="•"/>
        <a:defRPr kumimoji="0" sz="6533" kern="1200">
          <a:solidFill>
            <a:schemeClr val="tx1"/>
          </a:solidFill>
          <a:latin typeface="+mn-lt"/>
          <a:ea typeface="+mn-ea"/>
          <a:cs typeface="+mn-cs"/>
        </a:defRPr>
      </a:lvl8pPr>
      <a:lvl9pPr marL="9997075" indent="-74052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59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131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2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39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52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565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07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591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04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24" descr="cch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99"/>
          <a:stretch>
            <a:fillRect/>
          </a:stretch>
        </p:blipFill>
        <p:spPr bwMode="auto">
          <a:xfrm>
            <a:off x="0" y="3"/>
            <a:ext cx="32399287" cy="871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 bwMode="auto">
          <a:xfrm>
            <a:off x="1" y="40106375"/>
            <a:ext cx="32399286" cy="30942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8347" tIns="39172" rIns="78347" bIns="39172"/>
          <a:lstStyle/>
          <a:p>
            <a:pPr defTabSz="1191536">
              <a:defRPr/>
            </a:pPr>
            <a:endParaRPr lang="zh-TW" altLang="en-US" sz="4977">
              <a:latin typeface="Times New Roman" pitchFamily="18" charset="0"/>
              <a:ea typeface="新細明體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957" y="40315901"/>
            <a:ext cx="10789371" cy="2675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4179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Constantia</vt:lpstr>
      <vt:lpstr>Times New Roman</vt:lpstr>
      <vt:lpstr>Wingdings 2</vt:lpstr>
      <vt:lpstr>流線</vt:lpstr>
      <vt:lpstr>PowerPoint 簡報</vt:lpstr>
    </vt:vector>
  </TitlesOfParts>
  <Company>cch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標題粗黑體130級居中</dc:title>
  <dc:creator>user</dc:creator>
  <cp:lastModifiedBy>admin</cp:lastModifiedBy>
  <cp:revision>370</cp:revision>
  <dcterms:created xsi:type="dcterms:W3CDTF">2003-12-19T07:29:04Z</dcterms:created>
  <dcterms:modified xsi:type="dcterms:W3CDTF">2021-07-23T11:13:01Z</dcterms:modified>
</cp:coreProperties>
</file>