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2404050" cy="432054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6C3577"/>
    <a:srgbClr val="CC00FF"/>
    <a:srgbClr val="9966FF"/>
    <a:srgbClr val="FFFFFF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430" autoAdjust="0"/>
  </p:normalViewPr>
  <p:slideViewPr>
    <p:cSldViewPr showGuides="1">
      <p:cViewPr varScale="1">
        <p:scale>
          <a:sx n="19" d="100"/>
          <a:sy n="19" d="100"/>
        </p:scale>
        <p:origin x="3498" y="54"/>
      </p:cViewPr>
      <p:guideLst>
        <p:guide orient="horz" pos="13608"/>
        <p:guide pos="10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463" y="13422315"/>
            <a:ext cx="27543125" cy="92598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926" y="24482425"/>
            <a:ext cx="22682199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C431-8FB0-4BA9-B3A9-3BAD8F001C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436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149D-45E7-4EA2-BB08-3D3B04BFA3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11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088601" y="3840165"/>
            <a:ext cx="6884988" cy="345646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30465" y="3840165"/>
            <a:ext cx="20505736" cy="345646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3A78-BDE3-4E4F-9BDD-ED7B491D24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4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3093-6B61-4716-86DE-1ADF39CB4E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564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051" y="27763790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051" y="18311814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F193-C69C-4023-A630-CB44784076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97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0463" y="12480927"/>
            <a:ext cx="13695362" cy="25923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78226" y="12480927"/>
            <a:ext cx="13695363" cy="25923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10DE-46C4-44D1-A663-665D07C0DD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80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40" y="1730375"/>
            <a:ext cx="29162374" cy="72009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838" y="9671052"/>
            <a:ext cx="14316076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838" y="13701714"/>
            <a:ext cx="14316076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789" y="9671052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789" y="13701714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361B-2EE3-41C5-9B58-E33EA4E3AC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51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5DE3B-137D-4461-AA39-EB963383F9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286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36AD0-92DE-45FC-9847-7283CC2A77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509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1720852"/>
            <a:ext cx="10660061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839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838" y="9040815"/>
            <a:ext cx="10660061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B50C-D064-4261-B0CE-C4E4E87431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718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589" y="30243465"/>
            <a:ext cx="19442113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589" y="3860800"/>
            <a:ext cx="19442113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589" y="33813752"/>
            <a:ext cx="19442113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F5AC-4E59-4D1A-8765-BFD5300DA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4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840163"/>
            <a:ext cx="275431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1" tIns="216000" rIns="432001" bIns="21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2480925"/>
            <a:ext cx="27543125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01" tIns="216000" rIns="432001" bIns="21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9365238"/>
            <a:ext cx="67516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01" tIns="216000" rIns="432001" bIns="2160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65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01" tIns="216000" rIns="432001" bIns="2160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65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1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01" tIns="216000" rIns="432001" bIns="216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65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5451A5-3B73-4296-9B3E-B33C2162F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1619250" indent="-161925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5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1400">
          <a:solidFill>
            <a:schemeClr val="tx1"/>
          </a:solidFill>
          <a:latin typeface="+mn-lt"/>
          <a:ea typeface="+mn-ea"/>
        </a:defRPr>
      </a:lvl3pPr>
      <a:lvl4pPr marL="7561263" indent="-1079500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9400">
          <a:solidFill>
            <a:schemeClr val="tx1"/>
          </a:solidFill>
          <a:latin typeface="+mn-lt"/>
          <a:ea typeface="+mn-ea"/>
        </a:defRPr>
      </a:lvl4pPr>
      <a:lvl5pPr marL="9720263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kumimoji="1" sz="9400">
          <a:solidFill>
            <a:schemeClr val="tx1"/>
          </a:solidFill>
          <a:latin typeface="+mn-lt"/>
          <a:ea typeface="+mn-ea"/>
        </a:defRPr>
      </a:lvl5pPr>
      <a:lvl6pPr marL="10177463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400">
          <a:solidFill>
            <a:schemeClr val="tx1"/>
          </a:solidFill>
          <a:latin typeface="+mn-lt"/>
          <a:ea typeface="+mn-ea"/>
        </a:defRPr>
      </a:lvl6pPr>
      <a:lvl7pPr marL="10634663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400">
          <a:solidFill>
            <a:schemeClr val="tx1"/>
          </a:solidFill>
          <a:latin typeface="+mn-lt"/>
          <a:ea typeface="+mn-ea"/>
        </a:defRPr>
      </a:lvl7pPr>
      <a:lvl8pPr marL="11091863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400">
          <a:solidFill>
            <a:schemeClr val="tx1"/>
          </a:solidFill>
          <a:latin typeface="+mn-lt"/>
          <a:ea typeface="+mn-ea"/>
        </a:defRPr>
      </a:lvl8pPr>
      <a:lvl9pPr marL="11549063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wmf"/><Relationship Id="rId5" Type="http://schemas.openxmlformats.org/officeDocument/2006/relationships/image" Target="../media/image1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4" descr="cch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9"/>
          <a:stretch>
            <a:fillRect/>
          </a:stretch>
        </p:blipFill>
        <p:spPr bwMode="auto">
          <a:xfrm>
            <a:off x="0" y="0"/>
            <a:ext cx="32396113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4" imgW="32432625" imgH="2695575" progId="CorelDRAW.Graphic.9">
                  <p:embed/>
                </p:oleObj>
              </mc:Choice>
              <mc:Fallback>
                <p:oleObj name="CorelDRAW" r:id="rId4" imgW="32432625" imgH="2695575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6" imgW="32432625" imgH="2695575" progId="CorelDRAW.Graphic.9">
                  <p:embed/>
                </p:oleObj>
              </mc:Choice>
              <mc:Fallback>
                <p:oleObj name="CorelDRAW" r:id="rId6" imgW="32432625" imgH="26955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orelDRAW" r:id="rId7" imgW="32432625" imgH="2695575" progId="CorelDRAW.Graphic.9">
                  <p:embed/>
                </p:oleObj>
              </mc:Choice>
              <mc:Fallback>
                <p:oleObj name="CorelDRAW" r:id="rId7" imgW="32432625" imgH="2695575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7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orelDRAW" r:id="rId8" imgW="32432625" imgH="2695575" progId="CorelDRAW.Graphic.9">
                  <p:embed/>
                </p:oleObj>
              </mc:Choice>
              <mc:Fallback>
                <p:oleObj name="CorelDRAW" r:id="rId8" imgW="32432625" imgH="2695575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orelDRAW" r:id="rId10" imgW="32423100" imgH="276225" progId="CorelDRAW.Graphic.9">
                  <p:embed/>
                </p:oleObj>
              </mc:Choice>
              <mc:Fallback>
                <p:oleObj name="CorelDRAW" r:id="rId10" imgW="32423100" imgH="276225" progId="CorelDRAW.Graphic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orelDRAW" r:id="rId12" imgW="32423100" imgH="2371725" progId="CorelDRAW.Graphic.9">
                  <p:embed/>
                </p:oleObj>
              </mc:Choice>
              <mc:Fallback>
                <p:oleObj name="CorelDRAW" r:id="rId12" imgW="32423100" imgH="2371725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orelDRAW" r:id="rId14" imgW="32423100" imgH="276225" progId="CorelDRAW.Graphic.9">
                  <p:embed/>
                </p:oleObj>
              </mc:Choice>
              <mc:Fallback>
                <p:oleObj name="CorelDRAW" r:id="rId14" imgW="32423100" imgH="276225" progId="CorelDRAW.Graphic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orelDRAW" r:id="rId15" imgW="32423100" imgH="2371725" progId="CorelDRAW.Graphic.9">
                  <p:embed/>
                </p:oleObj>
              </mc:Choice>
              <mc:Fallback>
                <p:oleObj name="CorelDRAW" r:id="rId15" imgW="32423100" imgH="2371725" progId="CorelDRAW.Graphic.9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1680150" y="7421563"/>
          <a:ext cx="7938" cy="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CorelDRAW" r:id="rId16" imgW="32423100" imgH="276225" progId="CorelDRAW.Graphic.9">
                  <p:embed/>
                </p:oleObj>
              </mc:Choice>
              <mc:Fallback>
                <p:oleObj name="CorelDRAW" r:id="rId16" imgW="32423100" imgH="276225" progId="CorelDRAW.Graphic.9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3"/>
                        <a:ext cx="7938" cy="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矩形 25"/>
          <p:cNvSpPr>
            <a:spLocks noChangeArrowheads="1"/>
          </p:cNvSpPr>
          <p:nvPr/>
        </p:nvSpPr>
        <p:spPr bwMode="auto">
          <a:xfrm>
            <a:off x="1122363" y="34504313"/>
            <a:ext cx="29984700" cy="4595812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000" tIns="0" rIns="10800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6" name="矩形 25"/>
          <p:cNvSpPr>
            <a:spLocks noChangeArrowheads="1"/>
          </p:cNvSpPr>
          <p:nvPr/>
        </p:nvSpPr>
        <p:spPr bwMode="auto">
          <a:xfrm>
            <a:off x="1063625" y="10620375"/>
            <a:ext cx="30043438" cy="5516563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8000" tIns="0" rIns="10800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7" name="矩形 25"/>
          <p:cNvSpPr>
            <a:spLocks noChangeArrowheads="1"/>
          </p:cNvSpPr>
          <p:nvPr/>
        </p:nvSpPr>
        <p:spPr bwMode="auto">
          <a:xfrm>
            <a:off x="1122363" y="27522488"/>
            <a:ext cx="29984700" cy="5205412"/>
          </a:xfrm>
          <a:prstGeom prst="round2DiagRect">
            <a:avLst>
              <a:gd name="adj1" fmla="val 12274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000" tIns="0" rIns="108000" bIns="0"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sz="3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Line 1030"/>
          <p:cNvSpPr>
            <a:spLocks noChangeShapeType="1"/>
          </p:cNvSpPr>
          <p:nvPr/>
        </p:nvSpPr>
        <p:spPr bwMode="auto">
          <a:xfrm flipH="1" flipV="1">
            <a:off x="44367450" y="25781000"/>
            <a:ext cx="793750" cy="865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069" name="Text Box 1039"/>
          <p:cNvSpPr txBox="1">
            <a:spLocks noChangeArrowheads="1"/>
          </p:cNvSpPr>
          <p:nvPr/>
        </p:nvSpPr>
        <p:spPr bwMode="auto">
          <a:xfrm>
            <a:off x="1122363" y="18002250"/>
            <a:ext cx="29984700" cy="7767638"/>
          </a:xfrm>
          <a:prstGeom prst="round2DiagRect">
            <a:avLst>
              <a:gd name="adj1" fmla="val 6461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0" rIns="108000" bIns="0">
            <a:spAutoFit/>
          </a:bodyPr>
          <a:lstStyle>
            <a:lvl1pPr indent="13335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pPr indent="817563" algn="just" eaLnBrk="1" hangingPunct="1">
              <a:lnSpc>
                <a:spcPct val="150000"/>
              </a:lnSpc>
              <a:defRPr/>
            </a:pP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化對角線角落矩形 31"/>
          <p:cNvSpPr/>
          <p:nvPr/>
        </p:nvSpPr>
        <p:spPr bwMode="auto">
          <a:xfrm>
            <a:off x="864326" y="9720000"/>
            <a:ext cx="1669388" cy="1038701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2000" tIns="0" rIns="72000" bIns="0" anchor="ctr" anchorCtr="1">
            <a:spAutoFit/>
          </a:bodyPr>
          <a:lstStyle/>
          <a:p>
            <a:pPr algn="ctr" defTabSz="1390650">
              <a:defRPr/>
            </a:pP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背景</a:t>
            </a:r>
          </a:p>
        </p:txBody>
      </p:sp>
      <p:sp>
        <p:nvSpPr>
          <p:cNvPr id="33" name="圓角化對角線角落矩形 32"/>
          <p:cNvSpPr/>
          <p:nvPr/>
        </p:nvSpPr>
        <p:spPr bwMode="auto">
          <a:xfrm>
            <a:off x="1050421" y="17066196"/>
            <a:ext cx="2910244" cy="1038701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2000" tIns="0" rIns="72000" bIns="0" anchor="ctr" anchorCtr="1">
            <a:spAutoFit/>
          </a:bodyPr>
          <a:lstStyle/>
          <a:p>
            <a:pPr algn="ctr" defTabSz="1390650">
              <a:defRPr/>
            </a:pP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執行方式</a:t>
            </a:r>
          </a:p>
        </p:txBody>
      </p:sp>
      <p:sp>
        <p:nvSpPr>
          <p:cNvPr id="34" name="圓角化對角線角落矩形 33"/>
          <p:cNvSpPr/>
          <p:nvPr/>
        </p:nvSpPr>
        <p:spPr bwMode="auto">
          <a:xfrm>
            <a:off x="1139149" y="33603641"/>
            <a:ext cx="1669388" cy="1038701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2000" tIns="0" rIns="72000" bIns="0" anchor="ctr" anchorCtr="1">
            <a:spAutoFit/>
          </a:bodyPr>
          <a:lstStyle/>
          <a:p>
            <a:pPr algn="ctr" defTabSz="1390650">
              <a:defRPr/>
            </a:pP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結論</a:t>
            </a:r>
          </a:p>
        </p:txBody>
      </p:sp>
      <p:sp>
        <p:nvSpPr>
          <p:cNvPr id="35" name="圓角化對角線角落矩形 34"/>
          <p:cNvSpPr/>
          <p:nvPr/>
        </p:nvSpPr>
        <p:spPr bwMode="auto">
          <a:xfrm>
            <a:off x="1139149" y="26659037"/>
            <a:ext cx="1669388" cy="1038701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2000" tIns="0" rIns="72000" bIns="0" anchor="ctr" anchorCtr="1">
            <a:spAutoFit/>
          </a:bodyPr>
          <a:lstStyle/>
          <a:p>
            <a:pPr algn="ctr" defTabSz="1390650">
              <a:defRPr/>
            </a:pPr>
            <a:r>
              <a:rPr lang="zh-TW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結果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39965313"/>
            <a:ext cx="32396113" cy="32400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390650">
              <a:defRPr/>
            </a:pPr>
            <a:endParaRPr lang="zh-TW" altLang="en-US" sz="36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58" y="40247750"/>
            <a:ext cx="10789371" cy="267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906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906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4139</TotalTime>
  <Words>5</Words>
  <Application>Microsoft Office PowerPoint</Application>
  <PresentationFormat>自訂</PresentationFormat>
  <Paragraphs>24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Times New Roman</vt:lpstr>
      <vt:lpstr>預設簡報設計</vt:lpstr>
      <vt:lpstr>CorelDRAW</vt:lpstr>
      <vt:lpstr>PowerPoint 簡報</vt:lpstr>
    </vt:vector>
  </TitlesOfParts>
  <Company>cch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標題粗黑體130級居中</dc:title>
  <dc:creator>user</dc:creator>
  <cp:lastModifiedBy>admin</cp:lastModifiedBy>
  <cp:revision>365</cp:revision>
  <dcterms:created xsi:type="dcterms:W3CDTF">2003-12-19T07:29:04Z</dcterms:created>
  <dcterms:modified xsi:type="dcterms:W3CDTF">2021-07-23T11:13:30Z</dcterms:modified>
</cp:coreProperties>
</file>