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8" r:id="rId2"/>
  </p:sldIdLst>
  <p:sldSz cx="32404050" cy="43205400"/>
  <p:notesSz cx="6797675" cy="9926638"/>
  <p:defaultTextStyle>
    <a:defPPr>
      <a:defRPr lang="zh-TW"/>
    </a:defPPr>
    <a:lvl1pPr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1pPr>
    <a:lvl2pPr marL="457115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2pPr>
    <a:lvl3pPr marL="914226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3pPr>
    <a:lvl4pPr marL="1371341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4pPr>
    <a:lvl5pPr marL="1828452" algn="l" rtl="0" fontAlgn="base">
      <a:spcBef>
        <a:spcPct val="0"/>
      </a:spcBef>
      <a:spcAft>
        <a:spcPct val="0"/>
      </a:spcAft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5pPr>
    <a:lvl6pPr marL="2285568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6pPr>
    <a:lvl7pPr marL="2742678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7pPr>
    <a:lvl8pPr marL="3199794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8pPr>
    <a:lvl9pPr marL="3656904" algn="l" defTabSz="914226" rtl="0" eaLnBrk="1" latinLnBrk="0" hangingPunct="1">
      <a:defRPr kumimoji="1" sz="3800" kern="1200">
        <a:solidFill>
          <a:schemeClr val="tx1"/>
        </a:solidFill>
        <a:latin typeface="Arial" charset="0"/>
        <a:ea typeface="新細明體" charset="-120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3608">
          <p15:clr>
            <a:srgbClr val="A4A3A4"/>
          </p15:clr>
        </p15:guide>
        <p15:guide id="2" pos="10252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33"/>
    <a:srgbClr val="FF9900"/>
    <a:srgbClr val="FF9966"/>
    <a:srgbClr val="0000FF"/>
    <a:srgbClr val="009999"/>
    <a:srgbClr val="6C3577"/>
    <a:srgbClr val="CC00FF"/>
    <a:srgbClr val="9966FF"/>
    <a:srgbClr val="FFFFFF"/>
    <a:srgbClr val="FF66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BDBED569-4797-4DF1-A0F4-6AAB3CD982D8}" styleName="淺色樣式 3 - 輔色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7DF18680-E054-41AD-8BC1-D1AEF772440D}" styleName="中等深淺樣式 2 - 輔色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21E4AEA4-8DFA-4A89-87EB-49C32662AFE0}" styleName="中等深淺樣式 2 - 輔色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淺色樣式 3 - 輔色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0E3FDE45-AF77-4B5C-9715-49D594BDF05E}" styleName="淺色樣式 1 - 輔色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15620"/>
    <p:restoredTop sz="95430" autoAdjust="0"/>
  </p:normalViewPr>
  <p:slideViewPr>
    <p:cSldViewPr showGuides="1">
      <p:cViewPr varScale="1">
        <p:scale>
          <a:sx n="19" d="100"/>
          <a:sy n="19" d="100"/>
        </p:scale>
        <p:origin x="3498" y="54"/>
      </p:cViewPr>
      <p:guideLst>
        <p:guide orient="horz" pos="13608"/>
        <p:guide pos="1025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3.wmf"/><Relationship Id="rId1" Type="http://schemas.openxmlformats.org/officeDocument/2006/relationships/image" Target="../media/image2.wmf"/><Relationship Id="rId4" Type="http://schemas.openxmlformats.org/officeDocument/2006/relationships/image" Target="../media/image5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1890236" y="8641080"/>
            <a:ext cx="27824278" cy="11521440"/>
          </a:xfrm>
          <a:ln>
            <a:noFill/>
          </a:ln>
        </p:spPr>
        <p:txBody>
          <a:bodyPr vert="horz" tIns="0" rIns="86411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265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1890236" y="20339777"/>
            <a:ext cx="27835079" cy="11041380"/>
          </a:xfrm>
        </p:spPr>
        <p:txBody>
          <a:bodyPr lIns="0" rIns="86411"/>
          <a:lstStyle>
            <a:lvl1pPr marL="0" marR="216027" indent="0" algn="r">
              <a:buNone/>
              <a:defRPr>
                <a:solidFill>
                  <a:schemeClr val="tx1"/>
                </a:solidFill>
              </a:defRPr>
            </a:lvl1pPr>
            <a:lvl2pPr marL="2160270" indent="0" algn="ctr">
              <a:buNone/>
            </a:lvl2pPr>
            <a:lvl3pPr marL="4320540" indent="0" algn="ctr">
              <a:buNone/>
            </a:lvl3pPr>
            <a:lvl4pPr marL="6480810" indent="0" algn="ctr">
              <a:buNone/>
            </a:lvl4pPr>
            <a:lvl5pPr marL="8641080" indent="0" algn="ctr">
              <a:buNone/>
            </a:lvl5pPr>
            <a:lvl6pPr marL="10801350" indent="0" algn="ctr">
              <a:buNone/>
            </a:lvl6pPr>
            <a:lvl7pPr marL="12961620" indent="0" algn="ctr">
              <a:buNone/>
            </a:lvl7pPr>
            <a:lvl8pPr marL="15121890" indent="0" algn="ctr">
              <a:buNone/>
            </a:lvl8pPr>
            <a:lvl9pPr marL="1728216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55C7E9A-9D92-4C06-951D-82C734676C54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EC77D6D-5B56-4679-82D0-F3FC536A61D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3492936" y="5760729"/>
            <a:ext cx="7290911" cy="32834107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20203" y="5760729"/>
            <a:ext cx="21332666" cy="32834107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DCF5BB7-9A3F-4A43-9B37-F811833625E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D6ECA88-E902-4671-A879-4E2F691C883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79435" y="8295437"/>
            <a:ext cx="27543443" cy="8583473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265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879435" y="17039383"/>
            <a:ext cx="27543443" cy="9511186"/>
          </a:xfrm>
        </p:spPr>
        <p:txBody>
          <a:bodyPr lIns="216027" rIns="216027" anchor="t"/>
          <a:lstStyle>
            <a:lvl1pPr marL="0" indent="0">
              <a:buNone/>
              <a:defRPr sz="10400">
                <a:solidFill>
                  <a:schemeClr val="tx1"/>
                </a:solidFill>
              </a:defRPr>
            </a:lvl1pPr>
            <a:lvl2pPr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1B7A93-F4A4-4A7B-ACE6-18E3F5FF46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20202" y="12096536"/>
            <a:ext cx="14311789" cy="27939492"/>
          </a:xfrm>
        </p:spPr>
        <p:txBody>
          <a:bodyPr/>
          <a:lstStyle>
            <a:lvl1pPr>
              <a:defRPr sz="12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6472059" y="12096536"/>
            <a:ext cx="14311789" cy="27939492"/>
          </a:xfrm>
        </p:spPr>
        <p:txBody>
          <a:bodyPr/>
          <a:lstStyle>
            <a:lvl1pPr>
              <a:defRPr sz="123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3531D4A-99C3-4586-B396-49FD33CBF01D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</p:spPr>
        <p:txBody>
          <a:bodyPr tIns="216027" anchor="b"/>
          <a:lstStyle>
            <a:lvl1pPr>
              <a:defRPr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20203" y="11688062"/>
            <a:ext cx="14317416" cy="4153918"/>
          </a:xfrm>
        </p:spPr>
        <p:txBody>
          <a:bodyPr lIns="216027" tIns="0" rIns="216027" bIns="0" anchor="ctr">
            <a:noAutofit/>
          </a:bodyPr>
          <a:lstStyle>
            <a:lvl1pPr marL="0" indent="0">
              <a:buNone/>
              <a:defRPr sz="11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6460809" y="11716472"/>
            <a:ext cx="14323040" cy="4125511"/>
          </a:xfrm>
        </p:spPr>
        <p:txBody>
          <a:bodyPr lIns="216027" tIns="0" rIns="216027" bIns="0" anchor="ctr"/>
          <a:lstStyle>
            <a:lvl1pPr marL="0" indent="0">
              <a:buNone/>
              <a:defRPr sz="113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9500" b="1"/>
            </a:lvl2pPr>
            <a:lvl3pPr>
              <a:buNone/>
              <a:defRPr sz="8500" b="1"/>
            </a:lvl3pPr>
            <a:lvl4pPr>
              <a:buNone/>
              <a:defRPr sz="7600" b="1"/>
            </a:lvl4pPr>
            <a:lvl5pPr>
              <a:buNone/>
              <a:defRPr sz="7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1620203" y="15841980"/>
            <a:ext cx="14317416" cy="24228036"/>
          </a:xfrm>
        </p:spPr>
        <p:txBody>
          <a:bodyPr tIns="0"/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6460809" y="15841980"/>
            <a:ext cx="14323040" cy="24228036"/>
          </a:xfrm>
        </p:spPr>
        <p:txBody>
          <a:bodyPr tIns="0"/>
          <a:lstStyle>
            <a:lvl1pPr>
              <a:defRPr sz="104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853818D-96B4-4A2B-BB87-3785F9B5561A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20202" y="4435754"/>
            <a:ext cx="29433679" cy="7200900"/>
          </a:xfrm>
        </p:spPr>
        <p:txBody>
          <a:bodyPr vert="horz" tIns="216027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23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C3FFFD-A4F3-445A-B3AD-80A51103AE8B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283C423-6E4B-4AB3-9AE7-CBF57D3B3D88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30304" y="3240418"/>
            <a:ext cx="9721215" cy="7320915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123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2430304" y="10561320"/>
            <a:ext cx="9721215" cy="28803600"/>
          </a:xfrm>
        </p:spPr>
        <p:txBody>
          <a:bodyPr lIns="86411" rIns="86411"/>
          <a:lstStyle>
            <a:lvl1pPr marL="0" indent="0" algn="l">
              <a:buNone/>
              <a:defRPr sz="6600"/>
            </a:lvl1pPr>
            <a:lvl2pPr indent="0" algn="l">
              <a:buNone/>
              <a:defRPr sz="5700"/>
            </a:lvl2pPr>
            <a:lvl3pPr indent="0" algn="l">
              <a:buNone/>
              <a:defRPr sz="4700"/>
            </a:lvl3pPr>
            <a:lvl4pPr indent="0" algn="l">
              <a:buNone/>
              <a:defRPr sz="4300"/>
            </a:lvl4pPr>
            <a:lvl5pPr indent="0" algn="l">
              <a:buNone/>
              <a:defRPr sz="4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12669083" y="10561320"/>
            <a:ext cx="18114764" cy="28803600"/>
          </a:xfrm>
        </p:spPr>
        <p:txBody>
          <a:bodyPr tIns="0"/>
          <a:lstStyle>
            <a:lvl1pPr>
              <a:defRPr sz="13200"/>
            </a:lvl1pPr>
            <a:lvl2pPr>
              <a:defRPr sz="12300"/>
            </a:lvl2pPr>
            <a:lvl3pPr>
              <a:defRPr sz="11300"/>
            </a:lvl3pPr>
            <a:lvl4pPr>
              <a:defRPr sz="9500"/>
            </a:lvl4pPr>
            <a:lvl5pPr>
              <a:defRPr sz="85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16415D4-D613-4F7F-A75D-19A6EDA69C65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11218637" y="6980885"/>
            <a:ext cx="18632329" cy="2592324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28364650" y="33766545"/>
            <a:ext cx="550869" cy="979322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32054" tIns="216027" rIns="432054" bIns="216027"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60270" y="7415078"/>
            <a:ext cx="7841780" cy="9970512"/>
          </a:xfrm>
        </p:spPr>
        <p:txBody>
          <a:bodyPr vert="horz" lIns="216027" tIns="216027" rIns="216027" bIns="216027" anchor="b"/>
          <a:lstStyle>
            <a:lvl1pPr algn="l">
              <a:buNone/>
              <a:defRPr sz="9500" b="1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160270" y="17821346"/>
            <a:ext cx="7830979" cy="13729716"/>
          </a:xfrm>
        </p:spPr>
        <p:txBody>
          <a:bodyPr lIns="302438" rIns="216027" bIns="216027" anchor="t"/>
          <a:lstStyle>
            <a:lvl1pPr marL="0" indent="0" algn="l">
              <a:spcBef>
                <a:spcPts val="1181"/>
              </a:spcBef>
              <a:buFontTx/>
              <a:buNone/>
              <a:defRPr sz="6100"/>
            </a:lvl1pPr>
            <a:lvl2pPr>
              <a:defRPr sz="5700"/>
            </a:lvl2pPr>
            <a:lvl3pPr>
              <a:defRPr sz="4700"/>
            </a:lvl3pPr>
            <a:lvl4pPr>
              <a:defRPr sz="4300"/>
            </a:lvl4pPr>
            <a:lvl5pPr>
              <a:defRPr sz="43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altLang="zh-TW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28623578" y="40045008"/>
            <a:ext cx="2160270" cy="2300288"/>
          </a:xfrm>
        </p:spPr>
        <p:txBody>
          <a:bodyPr/>
          <a:lstStyle/>
          <a:p>
            <a:pPr>
              <a:defRPr/>
            </a:pPr>
            <a:fld id="{F1D251A6-C284-4EAC-B2BE-CC8E7D603C66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12352779" y="7556957"/>
            <a:ext cx="16364045" cy="24771096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151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33754" y="36644580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15526941" y="39184900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33754" y="-45007"/>
            <a:ext cx="32471558" cy="656082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15526941" y="-45004"/>
            <a:ext cx="16877109" cy="4020503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432054" tIns="216027" rIns="432054" bIns="216027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1620203" y="4435754"/>
            <a:ext cx="29163645" cy="7200900"/>
          </a:xfrm>
          <a:prstGeom prst="rect">
            <a:avLst/>
          </a:prstGeom>
        </p:spPr>
        <p:txBody>
          <a:bodyPr vert="horz" lIns="0" tIns="216027" rIns="0" bIns="0" anchor="b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1620203" y="12193524"/>
            <a:ext cx="29163645" cy="27651456"/>
          </a:xfrm>
          <a:prstGeom prst="rect">
            <a:avLst/>
          </a:prstGeom>
        </p:spPr>
        <p:txBody>
          <a:bodyPr vert="horz" lIns="432054" tIns="216027" rIns="432054" bIns="216027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1620202" y="40045008"/>
            <a:ext cx="7560945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9451181" y="40045008"/>
            <a:ext cx="11881485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28083510" y="40045008"/>
            <a:ext cx="2700338" cy="2300288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57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pPr>
              <a:defRPr/>
            </a:pPr>
            <a:fld id="{BD1B7A93-F4A4-4A7B-ACE6-18E3F5FF46BC}" type="slidenum">
              <a:rPr lang="en-US" altLang="zh-TW" smtClean="0"/>
              <a:pPr>
                <a:defRPr/>
              </a:pPr>
              <a:t>‹#›</a:t>
            </a:fld>
            <a:endParaRPr lang="en-US" altLang="zh-TW"/>
          </a:p>
        </p:txBody>
      </p:sp>
      <p:grpSp>
        <p:nvGrpSpPr>
          <p:cNvPr id="2" name="Group 1"/>
          <p:cNvGrpSpPr/>
          <p:nvPr/>
        </p:nvGrpSpPr>
        <p:grpSpPr>
          <a:xfrm>
            <a:off x="-67392" y="1275171"/>
            <a:ext cx="32533567" cy="4090111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236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1296162" indent="-1296162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12300" kern="1200">
          <a:solidFill>
            <a:schemeClr val="tx1"/>
          </a:solidFill>
          <a:latin typeface="+mn-lt"/>
          <a:ea typeface="+mn-ea"/>
          <a:cs typeface="+mn-cs"/>
        </a:defRPr>
      </a:lvl1pPr>
      <a:lvl2pPr marL="3024378" indent="-1166546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113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indent="-1166546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9900" kern="1200">
          <a:solidFill>
            <a:schemeClr val="tx1"/>
          </a:solidFill>
          <a:latin typeface="+mn-lt"/>
          <a:ea typeface="+mn-ea"/>
          <a:cs typeface="+mn-cs"/>
        </a:defRPr>
      </a:lvl3pPr>
      <a:lvl4pPr marL="5616702" indent="-993724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6912864" indent="-993724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8209026" indent="-993724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9073134" indent="-864108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7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10369296" indent="-864108" algn="l" rtl="0" eaLnBrk="1" latinLnBrk="0" hangingPunct="1">
        <a:spcBef>
          <a:spcPct val="20000"/>
        </a:spcBef>
        <a:buClr>
          <a:schemeClr val="tx2"/>
        </a:buClr>
        <a:buChar char="•"/>
        <a:defRPr kumimoji="0" sz="7600" kern="1200">
          <a:solidFill>
            <a:schemeClr val="tx1"/>
          </a:solidFill>
          <a:latin typeface="+mn-lt"/>
          <a:ea typeface="+mn-ea"/>
          <a:cs typeface="+mn-cs"/>
        </a:defRPr>
      </a:lvl8pPr>
      <a:lvl9pPr marL="11665458" indent="-864108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6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5.wmf"/><Relationship Id="rId3" Type="http://schemas.openxmlformats.org/officeDocument/2006/relationships/image" Target="../media/image6.jpeg"/><Relationship Id="rId7" Type="http://schemas.openxmlformats.org/officeDocument/2006/relationships/oleObject" Target="../embeddings/oleObject3.bin"/><Relationship Id="rId12" Type="http://schemas.openxmlformats.org/officeDocument/2006/relationships/oleObject" Target="../embeddings/oleObject6.bin"/><Relationship Id="rId17" Type="http://schemas.openxmlformats.org/officeDocument/2006/relationships/image" Target="../media/image7.png"/><Relationship Id="rId2" Type="http://schemas.openxmlformats.org/officeDocument/2006/relationships/slideLayout" Target="../slideLayouts/slideLayout1.xml"/><Relationship Id="rId16" Type="http://schemas.openxmlformats.org/officeDocument/2006/relationships/oleObject" Target="../embeddings/oleObject9.bin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11" Type="http://schemas.openxmlformats.org/officeDocument/2006/relationships/image" Target="../media/image4.wmf"/><Relationship Id="rId5" Type="http://schemas.openxmlformats.org/officeDocument/2006/relationships/image" Target="../media/image2.wmf"/><Relationship Id="rId15" Type="http://schemas.openxmlformats.org/officeDocument/2006/relationships/oleObject" Target="../embeddings/oleObject8.bin"/><Relationship Id="rId10" Type="http://schemas.openxmlformats.org/officeDocument/2006/relationships/oleObject" Target="../embeddings/oleObject5.bin"/><Relationship Id="rId4" Type="http://schemas.openxmlformats.org/officeDocument/2006/relationships/oleObject" Target="../embeddings/oleObject1.bin"/><Relationship Id="rId9" Type="http://schemas.openxmlformats.org/officeDocument/2006/relationships/image" Target="../media/image3.wmf"/><Relationship Id="rId14" Type="http://schemas.openxmlformats.org/officeDocument/2006/relationships/oleObject" Target="../embeddings/oleObject7.bin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6">
            <a:lumMod val="20000"/>
            <a:lumOff val="8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24" descr="cch2"/>
          <p:cNvPicPr>
            <a:picLocks noChangeAspect="1" noChangeArrowheads="1"/>
          </p:cNvPicPr>
          <p:nvPr/>
        </p:nvPicPr>
        <p:blipFill>
          <a:blip r:embed="rId3">
            <a:duotone>
              <a:schemeClr val="accent6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8799"/>
          <a:stretch>
            <a:fillRect/>
          </a:stretch>
        </p:blipFill>
        <p:spPr bwMode="auto">
          <a:xfrm>
            <a:off x="0" y="3"/>
            <a:ext cx="32396112" cy="9099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053" name="Object 4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0" name="CorelDRAW" r:id="rId4" imgW="32432625" imgH="2695575" progId="CorelDRAW.Graphic.9">
                  <p:embed/>
                </p:oleObj>
              </mc:Choice>
              <mc:Fallback>
                <p:oleObj name="CorelDRAW" r:id="rId4" imgW="32432625" imgH="2695575" progId="CorelDRAW.Graphic.9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4" name="Object 5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1" name="CorelDRAW" r:id="rId6" imgW="32432625" imgH="2695575" progId="CorelDRAW.Graphic.9">
                  <p:embed/>
                </p:oleObj>
              </mc:Choice>
              <mc:Fallback>
                <p:oleObj name="CorelDRAW" r:id="rId6" imgW="32432625" imgH="2695575" progId="CorelDRAW.Graphic.9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5" name="Object 6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2" name="CorelDRAW" r:id="rId7" imgW="32432625" imgH="2695575" progId="CorelDRAW.Graphic.9">
                  <p:embed/>
                </p:oleObj>
              </mc:Choice>
              <mc:Fallback>
                <p:oleObj name="CorelDRAW" r:id="rId7" imgW="32432625" imgH="2695575" progId="CorelDRAW.Graphic.9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6" name="Object 7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3" name="CorelDRAW" r:id="rId8" imgW="32432625" imgH="2695575" progId="CorelDRAW.Graphic.9">
                  <p:embed/>
                </p:oleObj>
              </mc:Choice>
              <mc:Fallback>
                <p:oleObj name="CorelDRAW" r:id="rId8" imgW="32432625" imgH="2695575" progId="CorelDRAW.Graphic.9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7" name="Object 9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4" name="CorelDRAW" r:id="rId10" imgW="32423100" imgH="276225" progId="CorelDRAW.Graphic.9">
                  <p:embed/>
                </p:oleObj>
              </mc:Choice>
              <mc:Fallback>
                <p:oleObj name="CorelDRAW" r:id="rId10" imgW="32423100" imgH="276225" progId="CorelDRAW.Graphic.9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8" name="Object 10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5" name="CorelDRAW" r:id="rId12" imgW="32423100" imgH="2371725" progId="CorelDRAW.Graphic.9">
                  <p:embed/>
                </p:oleObj>
              </mc:Choice>
              <mc:Fallback>
                <p:oleObj name="CorelDRAW" r:id="rId12" imgW="32423100" imgH="2371725" progId="CorelDRAW.Graphic.9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59" name="Object 11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6" name="CorelDRAW" r:id="rId14" imgW="32423100" imgH="276225" progId="CorelDRAW.Graphic.9">
                  <p:embed/>
                </p:oleObj>
              </mc:Choice>
              <mc:Fallback>
                <p:oleObj name="CorelDRAW" r:id="rId14" imgW="32423100" imgH="276225" progId="CorelDRAW.Graphic.9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0" name="Object 12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7" name="CorelDRAW" r:id="rId15" imgW="32423100" imgH="2371725" progId="CorelDRAW.Graphic.9">
                  <p:embed/>
                </p:oleObj>
              </mc:Choice>
              <mc:Fallback>
                <p:oleObj name="CorelDRAW" r:id="rId15" imgW="32423100" imgH="2371725" progId="CorelDRAW.Graphic.9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61" name="Object 13"/>
          <p:cNvGraphicFramePr>
            <a:graphicFrameLocks noChangeAspect="1"/>
          </p:cNvGraphicFramePr>
          <p:nvPr/>
        </p:nvGraphicFramePr>
        <p:xfrm>
          <a:off x="31680150" y="7421564"/>
          <a:ext cx="7938" cy="79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128" name="CorelDRAW" r:id="rId16" imgW="32423100" imgH="276225" progId="CorelDRAW.Graphic.9">
                  <p:embed/>
                </p:oleObj>
              </mc:Choice>
              <mc:Fallback>
                <p:oleObj name="CorelDRAW" r:id="rId16" imgW="32423100" imgH="276225" progId="CorelDRAW.Graphic.9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680150" y="7421564"/>
                        <a:ext cx="7938" cy="79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65" name="矩形 25"/>
          <p:cNvSpPr>
            <a:spLocks noChangeArrowheads="1"/>
          </p:cNvSpPr>
          <p:nvPr/>
        </p:nvSpPr>
        <p:spPr bwMode="auto">
          <a:xfrm>
            <a:off x="1122364" y="34504312"/>
            <a:ext cx="29984700" cy="4852392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6" name="矩形 25"/>
          <p:cNvSpPr>
            <a:spLocks noChangeArrowheads="1"/>
          </p:cNvSpPr>
          <p:nvPr/>
        </p:nvSpPr>
        <p:spPr bwMode="auto">
          <a:xfrm>
            <a:off x="1063624" y="10620376"/>
            <a:ext cx="30043438" cy="5822871"/>
          </a:xfrm>
          <a:prstGeom prst="round2DiagRect">
            <a:avLst/>
          </a:prstGeom>
          <a:ln>
            <a:solidFill>
              <a:schemeClr val="accent2"/>
            </a:solidFill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5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067" name="矩形 25"/>
          <p:cNvSpPr>
            <a:spLocks noChangeArrowheads="1"/>
          </p:cNvSpPr>
          <p:nvPr/>
        </p:nvSpPr>
        <p:spPr bwMode="auto">
          <a:xfrm>
            <a:off x="1122364" y="27522489"/>
            <a:ext cx="29984700" cy="5494401"/>
          </a:xfrm>
          <a:prstGeom prst="round2DiagRect">
            <a:avLst>
              <a:gd name="adj1" fmla="val 12274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/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  <a:p>
            <a:pPr algn="just">
              <a:lnSpc>
                <a:spcPct val="110000"/>
              </a:lnSpc>
              <a:defRPr/>
            </a:pPr>
            <a:endParaRPr lang="en-US" altLang="zh-TW" dirty="0">
              <a:solidFill>
                <a:schemeClr val="tx1"/>
              </a:solidFill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2" name="Line 1030"/>
          <p:cNvSpPr>
            <a:spLocks noChangeShapeType="1"/>
          </p:cNvSpPr>
          <p:nvPr/>
        </p:nvSpPr>
        <p:spPr bwMode="auto">
          <a:xfrm flipH="1" flipV="1">
            <a:off x="44367449" y="25781002"/>
            <a:ext cx="793750" cy="865185"/>
          </a:xfrm>
          <a:prstGeom prst="line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 type="triangle" w="med" len="med"/>
              </a14:hiddenLine>
            </a:ext>
          </a:extLst>
        </p:spPr>
        <p:txBody>
          <a:bodyPr lIns="91424" tIns="45710" rIns="91424" bIns="45710">
            <a:spAutoFit/>
          </a:bodyPr>
          <a:lstStyle/>
          <a:p>
            <a:endParaRPr lang="zh-TW" altLang="en-US"/>
          </a:p>
        </p:txBody>
      </p:sp>
      <p:sp>
        <p:nvSpPr>
          <p:cNvPr id="2069" name="Text Box 1039"/>
          <p:cNvSpPr txBox="1">
            <a:spLocks noChangeArrowheads="1"/>
          </p:cNvSpPr>
          <p:nvPr/>
        </p:nvSpPr>
        <p:spPr bwMode="auto">
          <a:xfrm>
            <a:off x="1122364" y="18002253"/>
            <a:ext cx="29984700" cy="8199864"/>
          </a:xfrm>
          <a:prstGeom prst="round2DiagRect">
            <a:avLst>
              <a:gd name="adj1" fmla="val 6461"/>
              <a:gd name="adj2" fmla="val 0"/>
            </a:avLst>
          </a:prstGeom>
          <a:ln>
            <a:solidFill>
              <a:schemeClr val="accent2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lIns="107980" tIns="0" rIns="107980" bIns="0">
            <a:spAutoFit/>
          </a:bodyPr>
          <a:lstStyle>
            <a:lvl1pPr indent="13335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1pPr>
            <a:lvl2pPr marL="742950" indent="-28575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2pPr>
            <a:lvl3pPr marL="11430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3pPr>
            <a:lvl4pPr marL="16002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4pPr>
            <a:lvl5pPr marL="2057400" indent="-228600" eaLnBrk="0" hangingPunct="0"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5pPr>
            <a:lvl6pPr marL="25146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6pPr>
            <a:lvl7pPr marL="29718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7pPr>
            <a:lvl8pPr marL="34290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8pPr>
            <a:lvl9pPr marL="3886200" indent="-228600" algn="just" eaLnBrk="0" fontAlgn="base" hangingPunct="0">
              <a:lnSpc>
                <a:spcPct val="110000"/>
              </a:lnSpc>
              <a:spcBef>
                <a:spcPct val="0"/>
              </a:spcBef>
              <a:spcAft>
                <a:spcPct val="0"/>
              </a:spcAft>
              <a:defRPr kumimoji="1" sz="4000">
                <a:solidFill>
                  <a:schemeClr val="tx1"/>
                </a:solidFill>
                <a:latin typeface="Arial" charset="0"/>
                <a:ea typeface="新細明體" charset="-120"/>
              </a:defRPr>
            </a:lvl9pPr>
          </a:lstStyle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  <a:p>
            <a:pPr indent="817406" algn="just" eaLnBrk="1" hangingPunct="1">
              <a:lnSpc>
                <a:spcPct val="150000"/>
              </a:lnSpc>
              <a:defRPr/>
            </a:pPr>
            <a:endParaRPr lang="en-US" altLang="zh-TW" sz="3800" dirty="0">
              <a:latin typeface="微軟正黑體" pitchFamily="34" charset="-120"/>
              <a:ea typeface="微軟正黑體" pitchFamily="34" charset="-120"/>
            </a:endParaRPr>
          </a:p>
        </p:txBody>
      </p:sp>
      <p:sp>
        <p:nvSpPr>
          <p:cNvPr id="32" name="圓角化對角線角落矩形 31"/>
          <p:cNvSpPr/>
          <p:nvPr/>
        </p:nvSpPr>
        <p:spPr bwMode="auto">
          <a:xfrm>
            <a:off x="879896" y="9730821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背景</a:t>
            </a:r>
          </a:p>
        </p:txBody>
      </p:sp>
      <p:sp>
        <p:nvSpPr>
          <p:cNvPr id="33" name="圓角化對角線角落矩形 32"/>
          <p:cNvSpPr/>
          <p:nvPr/>
        </p:nvSpPr>
        <p:spPr bwMode="auto">
          <a:xfrm>
            <a:off x="1079061" y="17077018"/>
            <a:ext cx="2852961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執行方式</a:t>
            </a:r>
          </a:p>
        </p:txBody>
      </p:sp>
      <p:sp>
        <p:nvSpPr>
          <p:cNvPr id="34" name="圓角化對角線角落矩形 33"/>
          <p:cNvSpPr/>
          <p:nvPr/>
        </p:nvSpPr>
        <p:spPr bwMode="auto">
          <a:xfrm>
            <a:off x="1154721" y="33614461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結論</a:t>
            </a:r>
          </a:p>
        </p:txBody>
      </p:sp>
      <p:sp>
        <p:nvSpPr>
          <p:cNvPr id="35" name="圓角化對角線角落矩形 34"/>
          <p:cNvSpPr/>
          <p:nvPr/>
        </p:nvSpPr>
        <p:spPr bwMode="auto">
          <a:xfrm>
            <a:off x="1154721" y="26669858"/>
            <a:ext cx="1638246" cy="1017062"/>
          </a:xfrm>
          <a:prstGeom prst="round2DiagRect">
            <a:avLst>
              <a:gd name="adj1" fmla="val 16667"/>
              <a:gd name="adj2" fmla="val 50000"/>
            </a:avLst>
          </a:prstGeom>
          <a:gradFill flip="none" rotWithShape="1">
            <a:gsLst>
              <a:gs pos="0">
                <a:schemeClr val="accent5">
                  <a:tint val="95000"/>
                  <a:shade val="30000"/>
                  <a:satMod val="115000"/>
                </a:schemeClr>
              </a:gs>
              <a:gs pos="50000">
                <a:schemeClr val="accent5">
                  <a:tint val="95000"/>
                  <a:shade val="67500"/>
                  <a:satMod val="115000"/>
                </a:schemeClr>
              </a:gs>
              <a:gs pos="100000">
                <a:schemeClr val="accent5">
                  <a:tint val="95000"/>
                  <a:shade val="100000"/>
                  <a:satMod val="115000"/>
                </a:schemeClr>
              </a:gs>
            </a:gsLst>
            <a:lin ang="16200000" scaled="1"/>
            <a:tileRect/>
          </a:gradFill>
          <a:ln>
            <a:headEnd type="none" w="med" len="med"/>
            <a:tailEnd type="none" w="med" len="med"/>
          </a:ln>
        </p:spPr>
        <p:style>
          <a:lnRef idx="1">
            <a:schemeClr val="accent5"/>
          </a:lnRef>
          <a:fillRef idx="3">
            <a:schemeClr val="accent5"/>
          </a:fillRef>
          <a:effectRef idx="2">
            <a:schemeClr val="accent5"/>
          </a:effectRef>
          <a:fontRef idx="minor">
            <a:schemeClr val="lt1"/>
          </a:fontRef>
        </p:style>
        <p:txBody>
          <a:bodyPr wrap="none" lIns="71985" tIns="0" rIns="71985" bIns="0" anchor="ctr" anchorCtr="1">
            <a:spAutoFit/>
          </a:bodyPr>
          <a:lstStyle/>
          <a:p>
            <a:pPr algn="ctr" defTabSz="1390388">
              <a:defRPr/>
            </a:pPr>
            <a:r>
              <a:rPr lang="zh-TW" altLang="en-US" sz="47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微軟正黑體" pitchFamily="34" charset="-120"/>
                <a:ea typeface="微軟正黑體" pitchFamily="34" charset="-120"/>
                <a:cs typeface="Arial" pitchFamily="34" charset="0"/>
              </a:rPr>
              <a:t>結果</a:t>
            </a:r>
          </a:p>
        </p:txBody>
      </p:sp>
      <p:sp>
        <p:nvSpPr>
          <p:cNvPr id="6" name="矩形 5"/>
          <p:cNvSpPr/>
          <p:nvPr/>
        </p:nvSpPr>
        <p:spPr bwMode="auto">
          <a:xfrm>
            <a:off x="0" y="39965310"/>
            <a:ext cx="32396112" cy="3240090"/>
          </a:xfrm>
          <a:prstGeom prst="rect">
            <a:avLst/>
          </a:prstGeom>
          <a:solidFill>
            <a:schemeClr val="accent6">
              <a:lumMod val="75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lIns="91424" tIns="45710" rIns="91424" bIns="45710"/>
          <a:lstStyle/>
          <a:p>
            <a:pPr defTabSz="1390388">
              <a:defRPr/>
            </a:pPr>
            <a:endParaRPr lang="zh-TW" altLang="en-US">
              <a:latin typeface="Times New Roman" pitchFamily="18" charset="0"/>
              <a:ea typeface="新細明體" pitchFamily="18" charset="-120"/>
            </a:endParaRPr>
          </a:p>
        </p:txBody>
      </p:sp>
      <p:pic>
        <p:nvPicPr>
          <p:cNvPr id="23" name="圖片 2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90657" y="40225223"/>
            <a:ext cx="10789371" cy="267521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流線">
  <a:themeElements>
    <a:clrScheme name="觀點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流線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流線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4153</TotalTime>
  <Words>5</Words>
  <Application>Microsoft Office PowerPoint</Application>
  <PresentationFormat>自訂</PresentationFormat>
  <Paragraphs>24</Paragraphs>
  <Slides>1</Slides>
  <Notes>0</Notes>
  <HiddenSlides>0</HiddenSlides>
  <MMClips>0</MMClips>
  <ScaleCrop>false</ScaleCrop>
  <HeadingPairs>
    <vt:vector size="8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</vt:i4>
      </vt:variant>
    </vt:vector>
  </HeadingPairs>
  <TitlesOfParts>
    <vt:vector size="10" baseType="lpstr">
      <vt:lpstr>微軟正黑體</vt:lpstr>
      <vt:lpstr>新細明體</vt:lpstr>
      <vt:lpstr>Arial</vt:lpstr>
      <vt:lpstr>Calibri</vt:lpstr>
      <vt:lpstr>Constantia</vt:lpstr>
      <vt:lpstr>Times New Roman</vt:lpstr>
      <vt:lpstr>Wingdings 2</vt:lpstr>
      <vt:lpstr>流線</vt:lpstr>
      <vt:lpstr>CorelDRAW</vt:lpstr>
      <vt:lpstr>PowerPoint 簡報</vt:lpstr>
    </vt:vector>
  </TitlesOfParts>
  <Company>cch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標題粗黑體130級居中</dc:title>
  <dc:creator>user</dc:creator>
  <cp:lastModifiedBy>admin</cp:lastModifiedBy>
  <cp:revision>368</cp:revision>
  <dcterms:created xsi:type="dcterms:W3CDTF">2003-12-19T07:29:04Z</dcterms:created>
  <dcterms:modified xsi:type="dcterms:W3CDTF">2021-07-23T11:14:11Z</dcterms:modified>
</cp:coreProperties>
</file>