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3725" autoAdjust="0"/>
  </p:normalViewPr>
  <p:slideViewPr>
    <p:cSldViewPr snapToGrid="0">
      <p:cViewPr varScale="1">
        <p:scale>
          <a:sx n="62" d="100"/>
          <a:sy n="62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1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6FDAB3AB-6EAA-4687-BBD2-FB9727891C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7CE1CD0-5ABD-49EE-B2B8-E501E160A1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37F2F-6131-4839-BEE8-B8708982D851}" type="datetimeFigureOut">
              <a:rPr lang="zh-TW" altLang="en-US" smtClean="0"/>
              <a:t>2025/7/23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0CF5CC-0FA2-4EBC-8C6A-EACDE45FA6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960C5E6-72D6-4993-9C25-869C34EC81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71069-2972-431A-9C9F-0D1BDCB94F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866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D767B-52C9-4E8E-87EC-542989439BE6}" type="datetimeFigureOut">
              <a:rPr lang="zh-TW" altLang="en-US" smtClean="0"/>
              <a:t>2025/7/23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86F59-CD48-4E73-AAD1-D46BDA8029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393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D5D72F75-7729-4A59-A8D0-620DC409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9512" y="1623061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16" name="圖片版面配置區 15">
            <a:extLst>
              <a:ext uri="{FF2B5EF4-FFF2-40B4-BE49-F238E27FC236}">
                <a16:creationId xmlns:a16="http://schemas.microsoft.com/office/drawing/2014/main" id="{6B113C0D-7F2D-498A-A8D9-404A85D04D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79512" y="3429000"/>
            <a:ext cx="3382962" cy="2971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7" name="文字版面配置區 9">
            <a:extLst>
              <a:ext uri="{FF2B5EF4-FFF2-40B4-BE49-F238E27FC236}">
                <a16:creationId xmlns:a16="http://schemas.microsoft.com/office/drawing/2014/main" id="{734390A3-F8B1-48F1-8C28-D4BF13838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592" y="3429000"/>
            <a:ext cx="5144247" cy="827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619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版面配置區 1">
            <a:extLst>
              <a:ext uri="{FF2B5EF4-FFF2-40B4-BE49-F238E27FC236}">
                <a16:creationId xmlns:a16="http://schemas.microsoft.com/office/drawing/2014/main" id="{B6351A8B-270E-4CC4-808D-2D2C57550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432" y="2400301"/>
            <a:ext cx="7027135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10" name="文字版面配置區 9">
            <a:extLst>
              <a:ext uri="{FF2B5EF4-FFF2-40B4-BE49-F238E27FC236}">
                <a16:creationId xmlns:a16="http://schemas.microsoft.com/office/drawing/2014/main" id="{77B96ED0-EE9A-4249-A17F-590F5765EB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2863" y="4435475"/>
            <a:ext cx="7026704" cy="1111250"/>
          </a:xfrm>
        </p:spPr>
        <p:txBody>
          <a:bodyPr/>
          <a:lstStyle/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889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5835D6F-64E8-420A-ABBA-423CB1E9A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13" y="2482086"/>
            <a:ext cx="5494768" cy="15717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10" name="文字版面配置區 9">
            <a:extLst>
              <a:ext uri="{FF2B5EF4-FFF2-40B4-BE49-F238E27FC236}">
                <a16:creationId xmlns:a16="http://schemas.microsoft.com/office/drawing/2014/main" id="{5DD35386-37FB-4760-9A3F-0DF638A41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912" y="4353654"/>
            <a:ext cx="5144247" cy="827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0925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b="1" kern="1200">
          <a:solidFill>
            <a:schemeClr val="accent1">
              <a:lumMod val="50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>
            <a:extLst>
              <a:ext uri="{FF2B5EF4-FFF2-40B4-BE49-F238E27FC236}">
                <a16:creationId xmlns:a16="http://schemas.microsoft.com/office/drawing/2014/main" id="{F1D6FBEE-E7D8-4DF2-A81E-0E7D671F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690" y="2119006"/>
            <a:ext cx="5390669" cy="2050037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9" name="圖片版面配置區 8">
            <a:extLst>
              <a:ext uri="{FF2B5EF4-FFF2-40B4-BE49-F238E27FC236}">
                <a16:creationId xmlns:a16="http://schemas.microsoft.com/office/drawing/2014/main" id="{DF192B0B-5A9F-4657-A618-78676EEC0D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512026" y="1332854"/>
            <a:ext cx="5212285" cy="5145438"/>
          </a:xfrm>
        </p:spPr>
      </p:sp>
    </p:spTree>
    <p:extLst>
      <p:ext uri="{BB962C8B-B14F-4D97-AF65-F5344CB8AC3E}">
        <p14:creationId xmlns:p14="http://schemas.microsoft.com/office/powerpoint/2010/main" val="352567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F7BA8316-D0D2-48C4-BFA2-D51D1EF0E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A53B1C8D-6487-48FF-88EA-8E2EB158DA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23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875054-2850-4107-9889-4FE71A81F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圖片版面配置區 5">
            <a:extLst>
              <a:ext uri="{FF2B5EF4-FFF2-40B4-BE49-F238E27FC236}">
                <a16:creationId xmlns:a16="http://schemas.microsoft.com/office/drawing/2014/main" id="{822EF913-83F7-430B-AEBF-572A01FB8C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70861" y="3429000"/>
            <a:ext cx="4191613" cy="2971800"/>
          </a:xfrm>
        </p:spPr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E9A492-6D45-44A5-895C-5D6E78D87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592" y="3429000"/>
            <a:ext cx="4678265" cy="2971800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3149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0</Words>
  <Application>Microsoft Office PowerPoint</Application>
  <PresentationFormat>寬螢幕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Administrator</dc:creator>
  <cp:lastModifiedBy>Administrator</cp:lastModifiedBy>
  <cp:revision>7</cp:revision>
  <dcterms:created xsi:type="dcterms:W3CDTF">2025-07-23T01:10:52Z</dcterms:created>
  <dcterms:modified xsi:type="dcterms:W3CDTF">2025-07-23T05:37:08Z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70122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