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6FDAB3AB-6EAA-4687-BBD2-FB9727891C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7CE1CD0-5ABD-49EE-B2B8-E501E160A1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37F2F-6131-4839-BEE8-B8708982D851}" type="datetimeFigureOut">
              <a:rPr lang="zh-TW" altLang="en-US" smtClean="0"/>
              <a:t>2025/7/23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0CF5CC-0FA2-4EBC-8C6A-EACDE45FA6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960C5E6-72D6-4993-9C25-869C34EC81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71069-2972-431A-9C9F-0D1BDCB94F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866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D767B-52C9-4E8E-87EC-542989439BE6}" type="datetimeFigureOut">
              <a:rPr lang="zh-TW" altLang="en-US" smtClean="0"/>
              <a:t>2025/7/23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86F59-CD48-4E73-AAD1-D46BDA8029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393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>
            <a:extLst>
              <a:ext uri="{FF2B5EF4-FFF2-40B4-BE49-F238E27FC236}">
                <a16:creationId xmlns:a16="http://schemas.microsoft.com/office/drawing/2014/main" id="{A0183565-5633-4D26-AA76-C8122438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432" y="693421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6" name="文字版面配置區 2">
            <a:extLst>
              <a:ext uri="{FF2B5EF4-FFF2-40B4-BE49-F238E27FC236}">
                <a16:creationId xmlns:a16="http://schemas.microsoft.com/office/drawing/2014/main" id="{39316264-2B84-4FD7-BB50-33B88B30CB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6963" y="2545080"/>
            <a:ext cx="10561637" cy="3947795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619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版面配置區 1">
            <a:extLst>
              <a:ext uri="{FF2B5EF4-FFF2-40B4-BE49-F238E27FC236}">
                <a16:creationId xmlns:a16="http://schemas.microsoft.com/office/drawing/2014/main" id="{A842E811-B623-43FE-AB89-26CAF9E98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432" y="693421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endParaRPr lang="zh-TW" altLang="en-US" dirty="0"/>
          </a:p>
        </p:txBody>
      </p:sp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DBA44553-79CE-4E6C-8F5D-E0FB08F41D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6963" y="2545080"/>
            <a:ext cx="10561637" cy="3947795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889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5835D6F-64E8-420A-ABBA-423CB1E9A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53" y="2004061"/>
            <a:ext cx="5601448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DC8B3FF-6DC6-47DE-90BD-C08EEA36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552" y="3855719"/>
            <a:ext cx="5601448" cy="1889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925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accent6">
              <a:lumMod val="5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27CD3912-A834-46B1-BF35-F1F343FE5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12" y="1857246"/>
            <a:ext cx="5388088" cy="1571754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59FCF622-6656-4309-A5DE-4F38346BCD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7913" y="3742496"/>
            <a:ext cx="5388088" cy="1900049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56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0EE688-2603-444E-BEA3-CC85EFBF9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1655762"/>
          </a:xfrm>
        </p:spPr>
        <p:txBody>
          <a:bodyPr/>
          <a:lstStyle/>
          <a:p>
            <a:pPr algn="ctr"/>
            <a:endParaRPr lang="zh-TW" altLang="en-US" b="1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B05F10D-10DD-47D7-96F0-3FAFF4E231D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235200"/>
            <a:ext cx="9144000" cy="407851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23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1D850DA-73D9-45E2-A5B2-EE376C5A5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3232E2A-CE2F-4129-A8FF-3257803412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4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Administrator</cp:lastModifiedBy>
  <cp:revision>6</cp:revision>
  <dcterms:created xsi:type="dcterms:W3CDTF">2025-07-23T01:10:52Z</dcterms:created>
  <dcterms:modified xsi:type="dcterms:W3CDTF">2025-07-23T03:05:52Z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97857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