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6FDAB3AB-6EAA-4687-BBD2-FB9727891C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7CE1CD0-5ABD-49EE-B2B8-E501E160A1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37F2F-6131-4839-BEE8-B8708982D851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0CF5CC-0FA2-4EBC-8C6A-EACDE45FA6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960C5E6-72D6-4993-9C25-869C34EC81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71069-2972-431A-9C9F-0D1BDCB94F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866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D767B-52C9-4E8E-87EC-542989439BE6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86F59-CD48-4E73-AAD1-D46BDA8029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39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D5D72F75-7729-4A59-A8D0-620DC409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14365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5" name="文字版面配置區 2">
            <a:extLst>
              <a:ext uri="{FF2B5EF4-FFF2-40B4-BE49-F238E27FC236}">
                <a16:creationId xmlns:a16="http://schemas.microsoft.com/office/drawing/2014/main" id="{EF4C83A4-8A93-4A77-87D9-8C63E0C02B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63" y="2386012"/>
            <a:ext cx="10427369" cy="3871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619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D5D72F75-7729-4A59-A8D0-620DC409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14365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4" name="圖片版面配置區 3">
            <a:extLst>
              <a:ext uri="{FF2B5EF4-FFF2-40B4-BE49-F238E27FC236}">
                <a16:creationId xmlns:a16="http://schemas.microsoft.com/office/drawing/2014/main" id="{579395A4-CEF2-4EA3-A57B-05BB3250A9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3912" y="2457450"/>
            <a:ext cx="3514725" cy="3600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F71EBB05-1830-481C-A7A6-7F372F2EA5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43425" y="2457450"/>
            <a:ext cx="6357938" cy="3600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283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D5D72F75-7729-4A59-A8D0-620DC409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14365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5" name="媒體版面配置區 3">
            <a:extLst>
              <a:ext uri="{FF2B5EF4-FFF2-40B4-BE49-F238E27FC236}">
                <a16:creationId xmlns:a16="http://schemas.microsoft.com/office/drawing/2014/main" id="{CA8ED693-7673-4139-B244-C9FD62960FD4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371600" y="2285997"/>
            <a:ext cx="9172575" cy="4000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影片</a:t>
            </a:r>
          </a:p>
        </p:txBody>
      </p:sp>
    </p:spTree>
    <p:extLst>
      <p:ext uri="{BB962C8B-B14F-4D97-AF65-F5344CB8AC3E}">
        <p14:creationId xmlns:p14="http://schemas.microsoft.com/office/powerpoint/2010/main" val="72742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版面配置區 1">
            <a:extLst>
              <a:ext uri="{FF2B5EF4-FFF2-40B4-BE49-F238E27FC236}">
                <a16:creationId xmlns:a16="http://schemas.microsoft.com/office/drawing/2014/main" id="{8917AD82-C6D2-4316-A4EC-F34630ACB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00078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DF76516-DFC0-4BEB-9726-EE97DEDEA6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63" y="2386012"/>
            <a:ext cx="10427369" cy="3871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530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版面配置區 1">
            <a:extLst>
              <a:ext uri="{FF2B5EF4-FFF2-40B4-BE49-F238E27FC236}">
                <a16:creationId xmlns:a16="http://schemas.microsoft.com/office/drawing/2014/main" id="{8917AD82-C6D2-4316-A4EC-F34630ACB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00078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5" name="圖片版面配置區 4">
            <a:extLst>
              <a:ext uri="{FF2B5EF4-FFF2-40B4-BE49-F238E27FC236}">
                <a16:creationId xmlns:a16="http://schemas.microsoft.com/office/drawing/2014/main" id="{51D8DCD6-A93B-4BCD-B2D7-58122357A9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7850" y="2438400"/>
            <a:ext cx="3689350" cy="38195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A1265335-DC0A-4BEA-BA12-B0FD0A64D0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75163" y="2438400"/>
            <a:ext cx="6834187" cy="3819525"/>
          </a:xfrm>
        </p:spPr>
        <p:txBody>
          <a:bodyPr/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260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版面配置區 1">
            <a:extLst>
              <a:ext uri="{FF2B5EF4-FFF2-40B4-BE49-F238E27FC236}">
                <a16:creationId xmlns:a16="http://schemas.microsoft.com/office/drawing/2014/main" id="{8917AD82-C6D2-4316-A4EC-F34630ACB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00078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4" name="媒體版面配置區 3">
            <a:extLst>
              <a:ext uri="{FF2B5EF4-FFF2-40B4-BE49-F238E27FC236}">
                <a16:creationId xmlns:a16="http://schemas.microsoft.com/office/drawing/2014/main" id="{94C75D0A-78A7-4F8E-BEFB-1A3385D88F8C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371600" y="2285997"/>
            <a:ext cx="9172575" cy="4000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影片</a:t>
            </a:r>
          </a:p>
        </p:txBody>
      </p:sp>
    </p:spTree>
    <p:extLst>
      <p:ext uri="{BB962C8B-B14F-4D97-AF65-F5344CB8AC3E}">
        <p14:creationId xmlns:p14="http://schemas.microsoft.com/office/powerpoint/2010/main" val="145889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5835D6F-64E8-420A-ABBA-423CB1E9A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432" y="2400301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36922-0FAF-4EE8-9FF1-3F65B09D9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2432" y="4219574"/>
            <a:ext cx="7027135" cy="1381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925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2" r:id="rId4"/>
    <p:sldLayoutId id="2147483654" r:id="rId5"/>
    <p:sldLayoutId id="214748365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b="1" kern="1200">
          <a:solidFill>
            <a:schemeClr val="accent6">
              <a:lumMod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0EE688-2603-444E-BEA3-CC85EFBF9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899603"/>
            <a:ext cx="9144000" cy="2387600"/>
          </a:xfrm>
        </p:spPr>
        <p:txBody>
          <a:bodyPr/>
          <a:lstStyle/>
          <a:p>
            <a:pPr algn="ctr"/>
            <a:endParaRPr lang="zh-TW" altLang="en-US" b="1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B05F10D-10DD-47D7-96F0-3FAFF4E231D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676400" y="4485958"/>
            <a:ext cx="9144000" cy="1655762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endParaRPr lang="zh-TW" altLang="en-US" sz="36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56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ABFB1218-4644-4BF6-88BB-099069C49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E4435A16-4F6C-412F-89F0-BE788FD23E5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61143" y="2386012"/>
            <a:ext cx="10203543" cy="3724501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3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953338E1-6CBA-44BD-814A-8FF21F02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03" y="614365"/>
            <a:ext cx="7027135" cy="1571754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463B6A10-D8A3-40B1-BC87-A791549DE22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61143" y="2386012"/>
            <a:ext cx="10203543" cy="3724501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4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Administrator</cp:lastModifiedBy>
  <cp:revision>5</cp:revision>
  <dcterms:created xsi:type="dcterms:W3CDTF">2025-07-23T01:10:52Z</dcterms:created>
  <dcterms:modified xsi:type="dcterms:W3CDTF">2025-07-23T02:09:28Z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77810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