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8" d="100"/>
          <a:sy n="18" d="100"/>
        </p:scale>
        <p:origin x="30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16D7D-D288-42A4-9E65-9EB79979327B}" type="datetimeFigureOut">
              <a:rPr lang="zh-TW" altLang="en-US" smtClean="0"/>
              <a:t>2025/10/23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35F2-ADE3-410B-930B-578851379B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4292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16D7D-D288-42A4-9E65-9EB79979327B}" type="datetimeFigureOut">
              <a:rPr lang="zh-TW" altLang="en-US" smtClean="0"/>
              <a:t>2025/10/23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35F2-ADE3-410B-930B-578851379B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07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16D7D-D288-42A4-9E65-9EB79979327B}" type="datetimeFigureOut">
              <a:rPr lang="zh-TW" altLang="en-US" smtClean="0"/>
              <a:t>2025/10/23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35F2-ADE3-410B-930B-578851379B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3844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16D7D-D288-42A4-9E65-9EB79979327B}" type="datetimeFigureOut">
              <a:rPr lang="zh-TW" altLang="en-US" smtClean="0"/>
              <a:t>2025/10/23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35F2-ADE3-410B-930B-578851379B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1008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16D7D-D288-42A4-9E65-9EB79979327B}" type="datetimeFigureOut">
              <a:rPr lang="zh-TW" altLang="en-US" smtClean="0"/>
              <a:t>2025/10/23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35F2-ADE3-410B-930B-578851379B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5187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16D7D-D288-42A4-9E65-9EB79979327B}" type="datetimeFigureOut">
              <a:rPr lang="zh-TW" altLang="en-US" smtClean="0"/>
              <a:t>2025/10/23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35F2-ADE3-410B-930B-578851379B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4077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16D7D-D288-42A4-9E65-9EB79979327B}" type="datetimeFigureOut">
              <a:rPr lang="zh-TW" altLang="en-US" smtClean="0"/>
              <a:t>2025/10/23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35F2-ADE3-410B-930B-578851379B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2260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16D7D-D288-42A4-9E65-9EB79979327B}" type="datetimeFigureOut">
              <a:rPr lang="zh-TW" altLang="en-US" smtClean="0"/>
              <a:t>2025/10/23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35F2-ADE3-410B-930B-578851379B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6050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16D7D-D288-42A4-9E65-9EB79979327B}" type="datetimeFigureOut">
              <a:rPr lang="zh-TW" altLang="en-US" smtClean="0"/>
              <a:t>2025/10/23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35F2-ADE3-410B-930B-578851379B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7997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16D7D-D288-42A4-9E65-9EB79979327B}" type="datetimeFigureOut">
              <a:rPr lang="zh-TW" altLang="en-US" smtClean="0"/>
              <a:t>2025/10/23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35F2-ADE3-410B-930B-578851379B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2743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16D7D-D288-42A4-9E65-9EB79979327B}" type="datetimeFigureOut">
              <a:rPr lang="zh-TW" altLang="en-US" smtClean="0"/>
              <a:t>2025/10/23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35F2-ADE3-410B-930B-578851379B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5412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A16D7D-D288-42A4-9E65-9EB79979327B}" type="datetimeFigureOut">
              <a:rPr lang="zh-TW" altLang="en-US" smtClean="0"/>
              <a:t>2025/10/23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3635F2-ADE3-410B-930B-578851379B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6810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2.jpeg" Type="http://schemas.openxmlformats.org/officeDocument/2006/relationships/image"/><Relationship Id="rId7" Target="../media/image5.png" Type="http://schemas.openxmlformats.org/officeDocument/2006/relationships/image"/><Relationship Id="rId2" Target="../media/image1.png" Type="http://schemas.openxmlformats.org/officeDocument/2006/relationships/image"/><Relationship Id="rId1" Target="../slideLayouts/slideLayout1.xml" Type="http://schemas.openxmlformats.org/officeDocument/2006/relationships/slideLayout"/><Relationship Id="rId6" Target="../media/image4.png" Type="http://schemas.openxmlformats.org/officeDocument/2006/relationships/image"/><Relationship Id="rId5" Target="../media/hdphoto1.wdp" Type="http://schemas.microsoft.com/office/2007/relationships/hdphoto"/><Relationship Id="rId4" Target="../media/image3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:a16="http://schemas.microsoft.com/office/drawing/2014/main" id="{6FC2EC32-44DA-60DD-8AE6-B40D6BF2A860}"/>
              </a:ext>
            </a:extLst>
          </p:cNvPr>
          <p:cNvSpPr/>
          <p:nvPr/>
        </p:nvSpPr>
        <p:spPr>
          <a:xfrm>
            <a:off x="2947" y="0"/>
            <a:ext cx="32393393" cy="43200638"/>
          </a:xfrm>
          <a:prstGeom prst="rect">
            <a:avLst/>
          </a:prstGeom>
          <a:solidFill>
            <a:srgbClr val="DCEB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TW" altLang="en-US"/>
          </a:p>
        </p:txBody>
      </p:sp>
      <p:pic>
        <p:nvPicPr>
          <p:cNvPr id="6" name="圖片 5" descr="一張含有 螢幕擷取畫面, space, 天文學 的圖片&#10;&#10;AI 產生的內容可能不正確。">
            <a:extLst>
              <a:ext uri="{FF2B5EF4-FFF2-40B4-BE49-F238E27FC236}">
                <a16:creationId xmlns:a16="http://schemas.microsoft.com/office/drawing/2014/main" id="{E4DF4115-624B-6611-922D-47BFE5A14EB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67988" y="41047505"/>
            <a:ext cx="32515402" cy="2359069"/>
          </a:xfrm>
          <a:prstGeom prst="rect">
            <a:avLst/>
          </a:prstGeom>
        </p:spPr>
      </p:pic>
      <p:pic>
        <p:nvPicPr>
          <p:cNvPr id="3" name="圖片 2" descr="一張含有 螢幕擷取畫面, space, 月亮, 天體 的圖片&#10;&#10;AI 產生的內容可能不正確。">
            <a:extLst>
              <a:ext uri="{FF2B5EF4-FFF2-40B4-BE49-F238E27FC236}">
                <a16:creationId xmlns:a16="http://schemas.microsoft.com/office/drawing/2014/main" id="{6B0BD0C6-C26A-601C-8080-F050A7BE1C1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5894" y="0"/>
            <a:ext cx="32393394" cy="7267074"/>
          </a:xfrm>
          <a:prstGeom prst="rect">
            <a:avLst/>
          </a:prstGeom>
        </p:spPr>
      </p:pic>
      <p:pic>
        <p:nvPicPr>
          <p:cNvPr id="2" name="圖片 1" descr="一張含有 腔腸動物, 水母, 無脊椎動物, 馬若雷勒藍 的圖片&#10;&#10;AI 產生的內容可能不正確。">
            <a:extLst>
              <a:ext uri="{FF2B5EF4-FFF2-40B4-BE49-F238E27FC236}">
                <a16:creationId xmlns:a16="http://schemas.microsoft.com/office/drawing/2014/main" id="{0A7B3DC1-89F4-6FFB-F07F-F117C1E45E58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-25000"/>
                    </a14:imgEffect>
                    <a14:imgEffect>
                      <a14:saturation sat="66000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07471" y="33628436"/>
            <a:ext cx="8159256" cy="1091654"/>
          </a:xfrm>
          <a:prstGeom prst="rect">
            <a:avLst/>
          </a:prstGeom>
        </p:spPr>
      </p:pic>
      <p:pic>
        <p:nvPicPr>
          <p:cNvPr id="4" name="圖片 3" descr="一張含有 腔腸動物, 水母, 無脊椎動物, 馬若雷勒藍 的圖片&#10;&#10;AI 產生的內容可能不正確。">
            <a:extLst>
              <a:ext uri="{FF2B5EF4-FFF2-40B4-BE49-F238E27FC236}">
                <a16:creationId xmlns:a16="http://schemas.microsoft.com/office/drawing/2014/main" id="{018206F7-DFE6-D7B3-3EC0-C248E68FD0C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-25000"/>
                    </a14:imgEffect>
                    <a14:imgEffect>
                      <a14:saturation sat="66000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07471" y="25336131"/>
            <a:ext cx="8159256" cy="1091654"/>
          </a:xfrm>
          <a:prstGeom prst="rect">
            <a:avLst/>
          </a:prstGeom>
        </p:spPr>
      </p:pic>
      <p:pic>
        <p:nvPicPr>
          <p:cNvPr id="5" name="圖片 4" descr="一張含有 腔腸動物, 水母, 無脊椎動物, 馬若雷勒藍 的圖片&#10;&#10;AI 產生的內容可能不正確。">
            <a:extLst>
              <a:ext uri="{FF2B5EF4-FFF2-40B4-BE49-F238E27FC236}">
                <a16:creationId xmlns:a16="http://schemas.microsoft.com/office/drawing/2014/main" id="{0E341F53-3078-E3B1-059B-EA729AE70358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-25000"/>
                    </a14:imgEffect>
                    <a14:imgEffect>
                      <a14:saturation sat="66000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07471" y="17047364"/>
            <a:ext cx="8159256" cy="1091654"/>
          </a:xfrm>
          <a:prstGeom prst="rect">
            <a:avLst/>
          </a:prstGeom>
        </p:spPr>
      </p:pic>
      <p:pic>
        <p:nvPicPr>
          <p:cNvPr id="8" name="圖片 7" descr="一張含有 腔腸動物, 水母, 無脊椎動物, 馬若雷勒藍 的圖片&#10;&#10;AI 產生的內容可能不正確。">
            <a:extLst>
              <a:ext uri="{FF2B5EF4-FFF2-40B4-BE49-F238E27FC236}">
                <a16:creationId xmlns:a16="http://schemas.microsoft.com/office/drawing/2014/main" id="{1A157788-887D-8B96-D4BF-AB95ABBBA94A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-25000"/>
                    </a14:imgEffect>
                    <a14:imgEffect>
                      <a14:saturation sat="0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07472" y="9748491"/>
            <a:ext cx="8159256" cy="1091654"/>
          </a:xfrm>
          <a:prstGeom prst="rect">
            <a:avLst/>
          </a:prstGeo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52AB644C-BCB2-21F6-E7EB-6B51C9A449E0}"/>
              </a:ext>
            </a:extLst>
          </p:cNvPr>
          <p:cNvSpPr txBox="1"/>
          <p:nvPr/>
        </p:nvSpPr>
        <p:spPr>
          <a:xfrm>
            <a:off x="3124956" y="9727377"/>
            <a:ext cx="45242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6000" dirty="0">
                <a:solidFill>
                  <a:schemeClr val="bg1"/>
                </a:solidFill>
              </a:rPr>
              <a:t>Background</a:t>
            </a:r>
            <a:endParaRPr lang="zh-TW" altLang="en-US" sz="60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DC25BAE8-E48C-00EC-D227-CCC3D7CAF7AE}"/>
              </a:ext>
            </a:extLst>
          </p:cNvPr>
          <p:cNvSpPr txBox="1"/>
          <p:nvPr/>
        </p:nvSpPr>
        <p:spPr>
          <a:xfrm>
            <a:off x="1780246" y="17051679"/>
            <a:ext cx="77827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6000" dirty="0">
                <a:solidFill>
                  <a:schemeClr val="bg1"/>
                </a:solidFill>
              </a:rPr>
              <a:t>Method of execution</a:t>
            </a:r>
            <a:endParaRPr lang="zh-TW" altLang="en-US" sz="60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A011AA6B-6EDA-0CA3-861E-9432985D84F2}"/>
              </a:ext>
            </a:extLst>
          </p:cNvPr>
          <p:cNvSpPr txBox="1"/>
          <p:nvPr/>
        </p:nvSpPr>
        <p:spPr>
          <a:xfrm>
            <a:off x="3313215" y="33672072"/>
            <a:ext cx="45242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6000" dirty="0">
                <a:solidFill>
                  <a:schemeClr val="bg1"/>
                </a:solidFill>
              </a:rPr>
              <a:t>Conclusion</a:t>
            </a:r>
            <a:endParaRPr lang="zh-TW" altLang="en-US" sz="60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B4935B84-610D-63E8-3A4D-31EAF4369705}"/>
              </a:ext>
            </a:extLst>
          </p:cNvPr>
          <p:cNvSpPr txBox="1"/>
          <p:nvPr/>
        </p:nvSpPr>
        <p:spPr>
          <a:xfrm>
            <a:off x="4023779" y="25361872"/>
            <a:ext cx="272664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6000" dirty="0">
                <a:solidFill>
                  <a:schemeClr val="bg1"/>
                </a:solidFill>
              </a:rPr>
              <a:t>Result</a:t>
            </a:r>
            <a:endParaRPr lang="zh-TW" altLang="en-US" sz="60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0" name="圖片 9" descr="一張含有 文字, 字型, 標誌, 符號 的圖片&#10;&#10;AI 產生的內容可能不正確。">
            <a:extLst>
              <a:ext uri="{FF2B5EF4-FFF2-40B4-BE49-F238E27FC236}">
                <a16:creationId xmlns:a16="http://schemas.microsoft.com/office/drawing/2014/main" id="{B1F4F05C-50A4-6D5D-D4B1-3930B5FFDF76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794234" y="41379693"/>
            <a:ext cx="6790958" cy="1694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406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佈景主題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6</Words>
  <Application>Microsoft Office PowerPoint</Application>
  <PresentationFormat>自訂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Aptos</vt:lpstr>
      <vt:lpstr>Aptos Display</vt:lpstr>
      <vt:lpstr>Arial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186051(沈妤琪)</dc:creator>
  <cp:lastModifiedBy>Administrator</cp:lastModifiedBy>
  <cp:revision>9</cp:revision>
  <dcterms:created xsi:type="dcterms:W3CDTF">2025-07-21T08:13:28Z</dcterms:created>
  <dcterms:modified xsi:type="dcterms:W3CDTF">2025-10-23T09:25:02Z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201437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S10.9.4</vt:lpwstr>
  </property>
</Properties>
</file>